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22661-D056-4466-98C5-E957524BFD8F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F8157-212E-4255-BF1C-DC8FD83936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ock-photo-five-o-clock-on-the-white-wall-clocks-isolated-6862287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1714488"/>
            <a:ext cx="4857784" cy="4000528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b54ec590f6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54000"/>
            <a:ext cx="6096000" cy="6350000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.jpeg и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1071546"/>
            <a:ext cx="2928958" cy="292894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31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1690" y="121920"/>
            <a:ext cx="4960620" cy="661416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31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" y="948690"/>
            <a:ext cx="6614160" cy="49606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f24024f591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625" y="1466850"/>
            <a:ext cx="5238750" cy="39243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rta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857232"/>
            <a:ext cx="5429288" cy="500066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892cfe4084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375" y="1462087"/>
            <a:ext cx="4667250" cy="39338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92853_school_pi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238250"/>
            <a:ext cx="5334000" cy="43815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_31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4920" y="948690"/>
            <a:ext cx="6614160" cy="496062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</cp:revision>
  <dcterms:created xsi:type="dcterms:W3CDTF">2012-05-27T17:58:50Z</dcterms:created>
  <dcterms:modified xsi:type="dcterms:W3CDTF">2012-05-27T18:25:34Z</dcterms:modified>
</cp:coreProperties>
</file>