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68" r:id="rId3"/>
    <p:sldId id="269" r:id="rId4"/>
    <p:sldId id="257" r:id="rId5"/>
    <p:sldId id="265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f.foto.radikal.ru/0708/9d/477413e1f0c7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mediastintas.files.wordpress.com/2010/05/cyril-methodius-small.jpg?w=377&amp;h=500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llegro.epuzzle.pl/darek_wwa/castor/50680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1.liveinternet.ru/images/attach/b/2/23/351/23351570_1208878157_0701151701590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i165.photobucket.com/groups/u53/NUQ2CIAAPY/pic1318qq0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orum.materinstvo.ru/uploads/1168202419/post-22010-1168457637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free-lancers.net/posted_files/N4EB452B71B6C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malishna.ru/Kartinki/85c7474877df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myjulia.ru/data/cache/2010/11/27/587234_2004-800x600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9" y="357166"/>
            <a:ext cx="478634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Прощание с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Букварём!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Мои документы\Мои рисунки\Буквар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357430"/>
            <a:ext cx="321471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18434" name="Picture 2" descr="Картинка 2 из 662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68209"/>
            <a:ext cx="4500594" cy="5188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i-main-pic" descr="Картинка 21 из 225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522141"/>
            <a:ext cx="3797587" cy="50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357166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Кирилл 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Мефодий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а 46 из 6870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00174"/>
            <a:ext cx="6791337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4098" name="Picture 2" descr="Картинка 13 из 359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428736"/>
            <a:ext cx="572932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21506" name="Picture 2" descr="Картинка 6 из 1304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1643050"/>
            <a:ext cx="6667547" cy="4615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24578" name="Picture 2" descr="Картинка 21 из 64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428736"/>
            <a:ext cx="6320120" cy="5148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23556" name="Picture 4" descr="Картинка 33 из 10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43050"/>
            <a:ext cx="631369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22530" name="Picture 2" descr="Картинка 12 из 317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43050"/>
            <a:ext cx="6286544" cy="4568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5984760" cy="928694"/>
          </a:xfrm>
        </p:spPr>
        <p:txBody>
          <a:bodyPr>
            <a:normAutofit/>
          </a:bodyPr>
          <a:lstStyle/>
          <a:p>
            <a:pPr algn="l"/>
            <a:endParaRPr lang="ru-RU" sz="2000" cap="small" dirty="0"/>
          </a:p>
        </p:txBody>
      </p:sp>
      <p:pic>
        <p:nvPicPr>
          <p:cNvPr id="19458" name="Picture 2" descr="Картинка 4 из 5149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r="1087" b="8924"/>
          <a:stretch>
            <a:fillRect/>
          </a:stretch>
        </p:blipFill>
        <p:spPr bwMode="auto">
          <a:xfrm>
            <a:off x="1071538" y="1428736"/>
            <a:ext cx="6500858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7</Words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</cp:revision>
  <dcterms:modified xsi:type="dcterms:W3CDTF">2011-03-05T05:09:12Z</dcterms:modified>
</cp:coreProperties>
</file>