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5" r:id="rId10"/>
    <p:sldId id="266" r:id="rId11"/>
    <p:sldId id="270" r:id="rId12"/>
    <p:sldId id="267" r:id="rId13"/>
    <p:sldId id="269" r:id="rId14"/>
    <p:sldId id="268" r:id="rId15"/>
    <p:sldId id="271" r:id="rId16"/>
    <p:sldId id="272" r:id="rId17"/>
    <p:sldId id="273" r:id="rId18"/>
    <p:sldId id="274" r:id="rId19"/>
    <p:sldId id="275" r:id="rId20"/>
    <p:sldId id="276" r:id="rId21"/>
    <p:sldId id="26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7" Type="http://schemas.openxmlformats.org/officeDocument/2006/relationships/slide" Target="../slides/slide19.xml"/><Relationship Id="rId2" Type="http://schemas.openxmlformats.org/officeDocument/2006/relationships/slide" Target="../slides/slide9.xml"/><Relationship Id="rId1" Type="http://schemas.openxmlformats.org/officeDocument/2006/relationships/slide" Target="../slides/slide6.xml"/><Relationship Id="rId6" Type="http://schemas.openxmlformats.org/officeDocument/2006/relationships/slide" Target="../slides/slide16.xml"/><Relationship Id="rId5" Type="http://schemas.openxmlformats.org/officeDocument/2006/relationships/slide" Target="../slides/slide15.xml"/><Relationship Id="rId4" Type="http://schemas.openxmlformats.org/officeDocument/2006/relationships/slide" Target="../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4D4EC9-9AF6-49B7-AB7C-06E7AB34B97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95D4DB-A1F8-4331-A260-FA5B041B30DA}">
      <dgm:prSet phldrT="[Текст]" custT="1"/>
      <dgm:spPr/>
      <dgm:t>
        <a:bodyPr/>
        <a:lstStyle/>
        <a:p>
          <a:r>
            <a:rPr lang="ru-RU" sz="4000" dirty="0" smtClean="0"/>
            <a:t>Планеты</a:t>
          </a:r>
          <a:endParaRPr lang="ru-RU" sz="4000" dirty="0"/>
        </a:p>
      </dgm:t>
    </dgm:pt>
    <dgm:pt modelId="{281BE2F1-283D-47B9-8964-7774AD85F1FA}" type="parTrans" cxnId="{7A9E0FD9-FA76-484C-B6C7-10A8EE6F4EE1}">
      <dgm:prSet/>
      <dgm:spPr/>
      <dgm:t>
        <a:bodyPr/>
        <a:lstStyle/>
        <a:p>
          <a:endParaRPr lang="ru-RU"/>
        </a:p>
      </dgm:t>
    </dgm:pt>
    <dgm:pt modelId="{A103BA16-AA89-4889-BA08-2FC3A001C85F}" type="sibTrans" cxnId="{7A9E0FD9-FA76-484C-B6C7-10A8EE6F4EE1}">
      <dgm:prSet/>
      <dgm:spPr/>
      <dgm:t>
        <a:bodyPr/>
        <a:lstStyle/>
        <a:p>
          <a:endParaRPr lang="ru-RU"/>
        </a:p>
      </dgm:t>
    </dgm:pt>
    <dgm:pt modelId="{81C0AAE7-DA8E-4851-B609-36EA403F7AA9}">
      <dgm:prSet phldrT="[Текст]" custT="1"/>
      <dgm:spPr/>
      <dgm:t>
        <a:bodyPr/>
        <a:lstStyle/>
        <a:p>
          <a:r>
            <a:rPr lang="ru-RU" sz="2800" dirty="0" smtClean="0"/>
            <a:t>Земной группы </a:t>
          </a:r>
          <a:endParaRPr lang="ru-RU" sz="2800" dirty="0"/>
        </a:p>
      </dgm:t>
    </dgm:pt>
    <dgm:pt modelId="{711B3843-6509-403B-9E59-9000E168F223}" type="parTrans" cxnId="{B2078A33-7511-4E83-B78E-0C34BE5E7A74}">
      <dgm:prSet/>
      <dgm:spPr/>
      <dgm:t>
        <a:bodyPr/>
        <a:lstStyle/>
        <a:p>
          <a:endParaRPr lang="ru-RU"/>
        </a:p>
      </dgm:t>
    </dgm:pt>
    <dgm:pt modelId="{599263E3-535C-47B9-B9DE-2043DA10DB16}" type="sibTrans" cxnId="{B2078A33-7511-4E83-B78E-0C34BE5E7A74}">
      <dgm:prSet/>
      <dgm:spPr/>
      <dgm:t>
        <a:bodyPr/>
        <a:lstStyle/>
        <a:p>
          <a:endParaRPr lang="ru-RU"/>
        </a:p>
      </dgm:t>
    </dgm:pt>
    <dgm:pt modelId="{5B997CBA-2A1A-4DCB-9E34-4F6C12268016}">
      <dgm:prSet phldrT="[Текст]" custT="1"/>
      <dgm:spPr/>
      <dgm:t>
        <a:bodyPr/>
        <a:lstStyle/>
        <a:p>
          <a:r>
            <a:rPr lang="ru-RU" sz="2400" dirty="0" smtClean="0"/>
            <a:t>Планеты –гиганты </a:t>
          </a:r>
          <a:endParaRPr lang="ru-RU" sz="2400" dirty="0"/>
        </a:p>
      </dgm:t>
    </dgm:pt>
    <dgm:pt modelId="{62478388-5026-452D-9FA5-6C3410A30B2D}" type="parTrans" cxnId="{6745D57C-1A37-4DB9-9CC4-F3B4430DA769}">
      <dgm:prSet/>
      <dgm:spPr/>
      <dgm:t>
        <a:bodyPr/>
        <a:lstStyle/>
        <a:p>
          <a:endParaRPr lang="ru-RU"/>
        </a:p>
      </dgm:t>
    </dgm:pt>
    <dgm:pt modelId="{CFC45D62-996F-480A-AA47-1B64ED1F5B3D}" type="sibTrans" cxnId="{6745D57C-1A37-4DB9-9CC4-F3B4430DA769}">
      <dgm:prSet/>
      <dgm:spPr/>
      <dgm:t>
        <a:bodyPr/>
        <a:lstStyle/>
        <a:p>
          <a:endParaRPr lang="ru-RU"/>
        </a:p>
      </dgm:t>
    </dgm:pt>
    <dgm:pt modelId="{B3F378BB-0BA6-4778-B232-2CB2808D07B1}">
      <dgm:prSet/>
      <dgm:spPr/>
      <dgm:t>
        <a:bodyPr/>
        <a:lstStyle/>
        <a:p>
          <a:r>
            <a:rPr lang="ru-RU" dirty="0" smtClean="0">
              <a:hlinkClick xmlns:r="http://schemas.openxmlformats.org/officeDocument/2006/relationships" r:id="rId1" action="ppaction://hlinksldjump"/>
            </a:rPr>
            <a:t>Меркурий     </a:t>
          </a:r>
          <a:r>
            <a:rPr lang="ru-RU" dirty="0" smtClean="0"/>
            <a:t>                 </a:t>
          </a:r>
          <a:r>
            <a:rPr lang="ru-RU" dirty="0" smtClean="0">
              <a:hlinkClick xmlns:r="http://schemas.openxmlformats.org/officeDocument/2006/relationships" r:id="rId2" action="ppaction://hlinksldjump"/>
            </a:rPr>
            <a:t>Марс  </a:t>
          </a:r>
          <a:endParaRPr lang="ru-RU" dirty="0" smtClean="0"/>
        </a:p>
        <a:p>
          <a:r>
            <a:rPr lang="ru-RU" dirty="0" smtClean="0">
              <a:hlinkClick xmlns:r="http://schemas.openxmlformats.org/officeDocument/2006/relationships" r:id="rId3" action="ppaction://hlinksldjump"/>
            </a:rPr>
            <a:t>Венера </a:t>
          </a:r>
        </a:p>
        <a:p>
          <a:r>
            <a:rPr lang="ru-RU" dirty="0" smtClean="0">
              <a:hlinkClick xmlns:r="http://schemas.openxmlformats.org/officeDocument/2006/relationships" r:id="rId3" action="ppaction://hlinksldjump"/>
            </a:rPr>
            <a:t>Земля </a:t>
          </a:r>
          <a:endParaRPr lang="ru-RU" dirty="0"/>
        </a:p>
      </dgm:t>
    </dgm:pt>
    <dgm:pt modelId="{46567F1C-C67F-4A25-838A-937E1FEB33FB}" type="parTrans" cxnId="{C654AA52-1C9E-4E17-A102-30840E7B7331}">
      <dgm:prSet/>
      <dgm:spPr/>
      <dgm:t>
        <a:bodyPr/>
        <a:lstStyle/>
        <a:p>
          <a:endParaRPr lang="ru-RU"/>
        </a:p>
      </dgm:t>
    </dgm:pt>
    <dgm:pt modelId="{76D70224-2201-4FB0-B711-E33E63B74A36}" type="sibTrans" cxnId="{C654AA52-1C9E-4E17-A102-30840E7B7331}">
      <dgm:prSet/>
      <dgm:spPr/>
      <dgm:t>
        <a:bodyPr/>
        <a:lstStyle/>
        <a:p>
          <a:endParaRPr lang="ru-RU"/>
        </a:p>
      </dgm:t>
    </dgm:pt>
    <dgm:pt modelId="{5DA10482-51A1-4A07-82ED-97E929535EB8}">
      <dgm:prSet/>
      <dgm:spPr/>
      <dgm:t>
        <a:bodyPr/>
        <a:lstStyle/>
        <a:p>
          <a:r>
            <a:rPr lang="ru-RU" dirty="0" smtClean="0">
              <a:hlinkClick xmlns:r="http://schemas.openxmlformats.org/officeDocument/2006/relationships" r:id="rId4" action="ppaction://hlinksldjump"/>
            </a:rPr>
            <a:t>Юпитер  </a:t>
          </a:r>
          <a:endParaRPr lang="ru-RU" dirty="0" smtClean="0"/>
        </a:p>
        <a:p>
          <a:r>
            <a:rPr lang="ru-RU" dirty="0" smtClean="0">
              <a:hlinkClick xmlns:r="http://schemas.openxmlformats.org/officeDocument/2006/relationships" r:id="rId5" action="ppaction://hlinksldjump"/>
            </a:rPr>
            <a:t>Сатурн</a:t>
          </a:r>
          <a:endParaRPr lang="ru-RU" dirty="0" smtClean="0"/>
        </a:p>
        <a:p>
          <a:r>
            <a:rPr lang="ru-RU" dirty="0" smtClean="0">
              <a:hlinkClick xmlns:r="http://schemas.openxmlformats.org/officeDocument/2006/relationships" r:id="rId6" action="ppaction://hlinksldjump"/>
            </a:rPr>
            <a:t>Уран    </a:t>
          </a:r>
          <a:r>
            <a:rPr lang="ru-RU" dirty="0" smtClean="0"/>
            <a:t> </a:t>
          </a:r>
          <a:endParaRPr lang="ru-RU" dirty="0"/>
        </a:p>
      </dgm:t>
    </dgm:pt>
    <dgm:pt modelId="{AE41BA23-738F-4DD8-85C1-16E860F050F6}" type="parTrans" cxnId="{C9B85AF7-3FE3-439E-B421-07249146F494}">
      <dgm:prSet/>
      <dgm:spPr/>
      <dgm:t>
        <a:bodyPr/>
        <a:lstStyle/>
        <a:p>
          <a:endParaRPr lang="ru-RU"/>
        </a:p>
      </dgm:t>
    </dgm:pt>
    <dgm:pt modelId="{76F6F3DE-1744-4FA4-AA89-31E8F2DD2BD4}" type="sibTrans" cxnId="{C9B85AF7-3FE3-439E-B421-07249146F494}">
      <dgm:prSet/>
      <dgm:spPr/>
      <dgm:t>
        <a:bodyPr/>
        <a:lstStyle/>
        <a:p>
          <a:endParaRPr lang="ru-RU"/>
        </a:p>
      </dgm:t>
    </dgm:pt>
    <dgm:pt modelId="{FD4A1A2D-D0CB-48AC-A3F2-E39E2021C530}">
      <dgm:prSet custT="1"/>
      <dgm:spPr/>
      <dgm:t>
        <a:bodyPr/>
        <a:lstStyle/>
        <a:p>
          <a:r>
            <a:rPr lang="ru-RU" sz="2400" dirty="0" smtClean="0">
              <a:hlinkClick xmlns:r="http://schemas.openxmlformats.org/officeDocument/2006/relationships" r:id="rId7" action="ppaction://hlinksldjump"/>
            </a:rPr>
            <a:t>Нептун</a:t>
          </a:r>
          <a:r>
            <a:rPr lang="ru-RU" sz="1600" dirty="0" smtClean="0">
              <a:hlinkClick xmlns:r="http://schemas.openxmlformats.org/officeDocument/2006/relationships" r:id="rId7" action="ppaction://hlinksldjump"/>
            </a:rPr>
            <a:t> </a:t>
          </a:r>
          <a:endParaRPr lang="ru-RU" sz="1600" dirty="0"/>
        </a:p>
      </dgm:t>
    </dgm:pt>
    <dgm:pt modelId="{720AF4A8-D85F-4367-B9F5-53335EA2BC61}" type="parTrans" cxnId="{55891634-50B1-4DFF-9361-34FE0E7D097E}">
      <dgm:prSet/>
      <dgm:spPr/>
      <dgm:t>
        <a:bodyPr/>
        <a:lstStyle/>
        <a:p>
          <a:endParaRPr lang="ru-RU"/>
        </a:p>
      </dgm:t>
    </dgm:pt>
    <dgm:pt modelId="{834A8AD1-0B39-4119-A837-37DF4B3B22BE}" type="sibTrans" cxnId="{55891634-50B1-4DFF-9361-34FE0E7D097E}">
      <dgm:prSet/>
      <dgm:spPr/>
      <dgm:t>
        <a:bodyPr/>
        <a:lstStyle/>
        <a:p>
          <a:endParaRPr lang="ru-RU"/>
        </a:p>
      </dgm:t>
    </dgm:pt>
    <dgm:pt modelId="{9266B189-6456-4BF3-9DCD-C0F3493DF141}" type="pres">
      <dgm:prSet presAssocID="{204D4EC9-9AF6-49B7-AB7C-06E7AB34B97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9D26EBB-112F-4D54-AE25-A6C75C3188DD}" type="pres">
      <dgm:prSet presAssocID="{8495D4DB-A1F8-4331-A260-FA5B041B30DA}" presName="hierRoot1" presStyleCnt="0">
        <dgm:presLayoutVars>
          <dgm:hierBranch val="init"/>
        </dgm:presLayoutVars>
      </dgm:prSet>
      <dgm:spPr/>
    </dgm:pt>
    <dgm:pt modelId="{D42060B6-24B5-4AA1-981C-E441C8EC19D0}" type="pres">
      <dgm:prSet presAssocID="{8495D4DB-A1F8-4331-A260-FA5B041B30DA}" presName="rootComposite1" presStyleCnt="0"/>
      <dgm:spPr/>
    </dgm:pt>
    <dgm:pt modelId="{6DF52439-04A3-433D-B9C2-CAF8B1A1D1FE}" type="pres">
      <dgm:prSet presAssocID="{8495D4DB-A1F8-4331-A260-FA5B041B30D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F7084C-B7FE-4B45-A6B5-D9C6BEDD5F3C}" type="pres">
      <dgm:prSet presAssocID="{8495D4DB-A1F8-4331-A260-FA5B041B30D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BF98A48-0B78-4BC5-B09F-D193D9DF8524}" type="pres">
      <dgm:prSet presAssocID="{8495D4DB-A1F8-4331-A260-FA5B041B30DA}" presName="hierChild2" presStyleCnt="0"/>
      <dgm:spPr/>
    </dgm:pt>
    <dgm:pt modelId="{F50A9A94-3E54-4C98-8AE7-12DE1FAEA43A}" type="pres">
      <dgm:prSet presAssocID="{711B3843-6509-403B-9E59-9000E168F223}" presName="Name37" presStyleLbl="parChTrans1D2" presStyleIdx="0" presStyleCnt="3"/>
      <dgm:spPr/>
      <dgm:t>
        <a:bodyPr/>
        <a:lstStyle/>
        <a:p>
          <a:endParaRPr lang="ru-RU"/>
        </a:p>
      </dgm:t>
    </dgm:pt>
    <dgm:pt modelId="{98B15A7D-81F6-436E-898A-4CD5D3E6E03B}" type="pres">
      <dgm:prSet presAssocID="{81C0AAE7-DA8E-4851-B609-36EA403F7AA9}" presName="hierRoot2" presStyleCnt="0">
        <dgm:presLayoutVars>
          <dgm:hierBranch val="init"/>
        </dgm:presLayoutVars>
      </dgm:prSet>
      <dgm:spPr/>
    </dgm:pt>
    <dgm:pt modelId="{88295EB0-7031-464E-9BDE-2FE9EFA586D4}" type="pres">
      <dgm:prSet presAssocID="{81C0AAE7-DA8E-4851-B609-36EA403F7AA9}" presName="rootComposite" presStyleCnt="0"/>
      <dgm:spPr/>
    </dgm:pt>
    <dgm:pt modelId="{AC6EA17D-2F36-4678-A111-931CB305E35F}" type="pres">
      <dgm:prSet presAssocID="{81C0AAE7-DA8E-4851-B609-36EA403F7AA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5EC71C-2AD3-40FD-9AAE-19C08660F293}" type="pres">
      <dgm:prSet presAssocID="{81C0AAE7-DA8E-4851-B609-36EA403F7AA9}" presName="rootConnector" presStyleLbl="node2" presStyleIdx="0" presStyleCnt="3"/>
      <dgm:spPr/>
      <dgm:t>
        <a:bodyPr/>
        <a:lstStyle/>
        <a:p>
          <a:endParaRPr lang="ru-RU"/>
        </a:p>
      </dgm:t>
    </dgm:pt>
    <dgm:pt modelId="{9F22099F-717E-48AA-AC7A-FB9548F126F0}" type="pres">
      <dgm:prSet presAssocID="{81C0AAE7-DA8E-4851-B609-36EA403F7AA9}" presName="hierChild4" presStyleCnt="0"/>
      <dgm:spPr/>
    </dgm:pt>
    <dgm:pt modelId="{9AD08DDB-EC77-44AA-A5A1-EB84B9217603}" type="pres">
      <dgm:prSet presAssocID="{46567F1C-C67F-4A25-838A-937E1FEB33FB}" presName="Name37" presStyleLbl="parChTrans1D3" presStyleIdx="0" presStyleCnt="2"/>
      <dgm:spPr/>
      <dgm:t>
        <a:bodyPr/>
        <a:lstStyle/>
        <a:p>
          <a:endParaRPr lang="ru-RU"/>
        </a:p>
      </dgm:t>
    </dgm:pt>
    <dgm:pt modelId="{0EEFDE31-68E1-4901-BA5C-FA3CE67ED774}" type="pres">
      <dgm:prSet presAssocID="{B3F378BB-0BA6-4778-B232-2CB2808D07B1}" presName="hierRoot2" presStyleCnt="0">
        <dgm:presLayoutVars>
          <dgm:hierBranch val="init"/>
        </dgm:presLayoutVars>
      </dgm:prSet>
      <dgm:spPr/>
    </dgm:pt>
    <dgm:pt modelId="{926C5F63-D70A-428A-83DD-F0D1952460E0}" type="pres">
      <dgm:prSet presAssocID="{B3F378BB-0BA6-4778-B232-2CB2808D07B1}" presName="rootComposite" presStyleCnt="0"/>
      <dgm:spPr/>
    </dgm:pt>
    <dgm:pt modelId="{848E6E1A-344B-420F-89A7-9F45B177BC96}" type="pres">
      <dgm:prSet presAssocID="{B3F378BB-0BA6-4778-B232-2CB2808D07B1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FD3BFC-2EA0-4EAF-B012-531F0E34B549}" type="pres">
      <dgm:prSet presAssocID="{B3F378BB-0BA6-4778-B232-2CB2808D07B1}" presName="rootConnector" presStyleLbl="node3" presStyleIdx="0" presStyleCnt="2"/>
      <dgm:spPr/>
      <dgm:t>
        <a:bodyPr/>
        <a:lstStyle/>
        <a:p>
          <a:endParaRPr lang="ru-RU"/>
        </a:p>
      </dgm:t>
    </dgm:pt>
    <dgm:pt modelId="{D11D4745-B857-4FCF-8E12-9C8C29DB4608}" type="pres">
      <dgm:prSet presAssocID="{B3F378BB-0BA6-4778-B232-2CB2808D07B1}" presName="hierChild4" presStyleCnt="0"/>
      <dgm:spPr/>
    </dgm:pt>
    <dgm:pt modelId="{77894535-E5F0-4F28-8A37-C3FF5CE2AF5C}" type="pres">
      <dgm:prSet presAssocID="{B3F378BB-0BA6-4778-B232-2CB2808D07B1}" presName="hierChild5" presStyleCnt="0"/>
      <dgm:spPr/>
    </dgm:pt>
    <dgm:pt modelId="{07F10C6F-10D9-4542-8D0E-AD3538E6F359}" type="pres">
      <dgm:prSet presAssocID="{81C0AAE7-DA8E-4851-B609-36EA403F7AA9}" presName="hierChild5" presStyleCnt="0"/>
      <dgm:spPr/>
    </dgm:pt>
    <dgm:pt modelId="{C0B23DEF-B9F0-46A3-B107-0E05D8B03824}" type="pres">
      <dgm:prSet presAssocID="{62478388-5026-452D-9FA5-6C3410A30B2D}" presName="Name37" presStyleLbl="parChTrans1D2" presStyleIdx="1" presStyleCnt="3"/>
      <dgm:spPr/>
      <dgm:t>
        <a:bodyPr/>
        <a:lstStyle/>
        <a:p>
          <a:endParaRPr lang="ru-RU"/>
        </a:p>
      </dgm:t>
    </dgm:pt>
    <dgm:pt modelId="{76058116-75CC-4DA2-8D9E-FBA965801C54}" type="pres">
      <dgm:prSet presAssocID="{5B997CBA-2A1A-4DCB-9E34-4F6C12268016}" presName="hierRoot2" presStyleCnt="0">
        <dgm:presLayoutVars>
          <dgm:hierBranch val="init"/>
        </dgm:presLayoutVars>
      </dgm:prSet>
      <dgm:spPr/>
    </dgm:pt>
    <dgm:pt modelId="{97539D62-F98E-48ED-B3FE-E90E8E0F9897}" type="pres">
      <dgm:prSet presAssocID="{5B997CBA-2A1A-4DCB-9E34-4F6C12268016}" presName="rootComposite" presStyleCnt="0"/>
      <dgm:spPr/>
    </dgm:pt>
    <dgm:pt modelId="{5E0348FB-1876-4E2B-BB7C-4F3AB8E3D7C1}" type="pres">
      <dgm:prSet presAssocID="{5B997CBA-2A1A-4DCB-9E34-4F6C1226801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F321F4-D9B6-4337-A8FA-D688F6D8F77B}" type="pres">
      <dgm:prSet presAssocID="{5B997CBA-2A1A-4DCB-9E34-4F6C12268016}" presName="rootConnector" presStyleLbl="node2" presStyleIdx="1" presStyleCnt="3"/>
      <dgm:spPr/>
      <dgm:t>
        <a:bodyPr/>
        <a:lstStyle/>
        <a:p>
          <a:endParaRPr lang="ru-RU"/>
        </a:p>
      </dgm:t>
    </dgm:pt>
    <dgm:pt modelId="{20AB90F7-99D1-480D-A554-70F07CE698EA}" type="pres">
      <dgm:prSet presAssocID="{5B997CBA-2A1A-4DCB-9E34-4F6C12268016}" presName="hierChild4" presStyleCnt="0"/>
      <dgm:spPr/>
    </dgm:pt>
    <dgm:pt modelId="{2C2183C9-CF07-40CC-A125-18B60F6BBB01}" type="pres">
      <dgm:prSet presAssocID="{AE41BA23-738F-4DD8-85C1-16E860F050F6}" presName="Name37" presStyleLbl="parChTrans1D3" presStyleIdx="1" presStyleCnt="2"/>
      <dgm:spPr/>
      <dgm:t>
        <a:bodyPr/>
        <a:lstStyle/>
        <a:p>
          <a:endParaRPr lang="ru-RU"/>
        </a:p>
      </dgm:t>
    </dgm:pt>
    <dgm:pt modelId="{47192817-0126-4098-83E8-BC2D3DB42575}" type="pres">
      <dgm:prSet presAssocID="{5DA10482-51A1-4A07-82ED-97E929535EB8}" presName="hierRoot2" presStyleCnt="0">
        <dgm:presLayoutVars>
          <dgm:hierBranch val="init"/>
        </dgm:presLayoutVars>
      </dgm:prSet>
      <dgm:spPr/>
    </dgm:pt>
    <dgm:pt modelId="{3EACB2F9-072F-44A9-8B1B-F9D8458EEC14}" type="pres">
      <dgm:prSet presAssocID="{5DA10482-51A1-4A07-82ED-97E929535EB8}" presName="rootComposite" presStyleCnt="0"/>
      <dgm:spPr/>
    </dgm:pt>
    <dgm:pt modelId="{A6032BDC-1AFD-4BB3-91D9-543CE7B65E6D}" type="pres">
      <dgm:prSet presAssocID="{5DA10482-51A1-4A07-82ED-97E929535EB8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7F202B-916B-4ABC-A52D-B5B0DD2A2A5D}" type="pres">
      <dgm:prSet presAssocID="{5DA10482-51A1-4A07-82ED-97E929535EB8}" presName="rootConnector" presStyleLbl="node3" presStyleIdx="1" presStyleCnt="2"/>
      <dgm:spPr/>
      <dgm:t>
        <a:bodyPr/>
        <a:lstStyle/>
        <a:p>
          <a:endParaRPr lang="ru-RU"/>
        </a:p>
      </dgm:t>
    </dgm:pt>
    <dgm:pt modelId="{E1486BB7-45A5-4585-AE82-3500BD2C73C2}" type="pres">
      <dgm:prSet presAssocID="{5DA10482-51A1-4A07-82ED-97E929535EB8}" presName="hierChild4" presStyleCnt="0"/>
      <dgm:spPr/>
    </dgm:pt>
    <dgm:pt modelId="{0B7A7512-076F-4B2C-8924-56A27B5BD133}" type="pres">
      <dgm:prSet presAssocID="{5DA10482-51A1-4A07-82ED-97E929535EB8}" presName="hierChild5" presStyleCnt="0"/>
      <dgm:spPr/>
    </dgm:pt>
    <dgm:pt modelId="{08478925-6DDC-491C-8DEC-2D06B7DC097C}" type="pres">
      <dgm:prSet presAssocID="{5B997CBA-2A1A-4DCB-9E34-4F6C12268016}" presName="hierChild5" presStyleCnt="0"/>
      <dgm:spPr/>
    </dgm:pt>
    <dgm:pt modelId="{2CA04DD2-3242-4FCB-8720-4FA1157133C7}" type="pres">
      <dgm:prSet presAssocID="{720AF4A8-D85F-4367-B9F5-53335EA2BC61}" presName="Name37" presStyleLbl="parChTrans1D2" presStyleIdx="2" presStyleCnt="3"/>
      <dgm:spPr/>
      <dgm:t>
        <a:bodyPr/>
        <a:lstStyle/>
        <a:p>
          <a:endParaRPr lang="ru-RU"/>
        </a:p>
      </dgm:t>
    </dgm:pt>
    <dgm:pt modelId="{7A312DA5-B40A-4A43-9A3E-7DD2CEB2D782}" type="pres">
      <dgm:prSet presAssocID="{FD4A1A2D-D0CB-48AC-A3F2-E39E2021C530}" presName="hierRoot2" presStyleCnt="0">
        <dgm:presLayoutVars>
          <dgm:hierBranch val="init"/>
        </dgm:presLayoutVars>
      </dgm:prSet>
      <dgm:spPr/>
    </dgm:pt>
    <dgm:pt modelId="{5225942D-61F2-4AE0-9E5F-A2EEC8C440F4}" type="pres">
      <dgm:prSet presAssocID="{FD4A1A2D-D0CB-48AC-A3F2-E39E2021C530}" presName="rootComposite" presStyleCnt="0"/>
      <dgm:spPr/>
    </dgm:pt>
    <dgm:pt modelId="{C2FE06C3-3229-4F9E-85EC-7378E85B4B48}" type="pres">
      <dgm:prSet presAssocID="{FD4A1A2D-D0CB-48AC-A3F2-E39E2021C53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BE7204-C9E4-4F11-A173-FA3931A44467}" type="pres">
      <dgm:prSet presAssocID="{FD4A1A2D-D0CB-48AC-A3F2-E39E2021C530}" presName="rootConnector" presStyleLbl="node2" presStyleIdx="2" presStyleCnt="3"/>
      <dgm:spPr/>
      <dgm:t>
        <a:bodyPr/>
        <a:lstStyle/>
        <a:p>
          <a:endParaRPr lang="ru-RU"/>
        </a:p>
      </dgm:t>
    </dgm:pt>
    <dgm:pt modelId="{C1E65E5B-E87F-4395-9CE6-E59FE031A04D}" type="pres">
      <dgm:prSet presAssocID="{FD4A1A2D-D0CB-48AC-A3F2-E39E2021C530}" presName="hierChild4" presStyleCnt="0"/>
      <dgm:spPr/>
    </dgm:pt>
    <dgm:pt modelId="{781AF763-9DE4-4521-9050-75DE49D5C623}" type="pres">
      <dgm:prSet presAssocID="{FD4A1A2D-D0CB-48AC-A3F2-E39E2021C530}" presName="hierChild5" presStyleCnt="0"/>
      <dgm:spPr/>
    </dgm:pt>
    <dgm:pt modelId="{616E8803-2A4E-45A6-BD0A-D71EA92D69F0}" type="pres">
      <dgm:prSet presAssocID="{8495D4DB-A1F8-4331-A260-FA5B041B30DA}" presName="hierChild3" presStyleCnt="0"/>
      <dgm:spPr/>
    </dgm:pt>
  </dgm:ptLst>
  <dgm:cxnLst>
    <dgm:cxn modelId="{9FA3DC23-B8F7-458E-9F92-C37527281317}" type="presOf" srcId="{AE41BA23-738F-4DD8-85C1-16E860F050F6}" destId="{2C2183C9-CF07-40CC-A125-18B60F6BBB01}" srcOrd="0" destOrd="0" presId="urn:microsoft.com/office/officeart/2005/8/layout/orgChart1"/>
    <dgm:cxn modelId="{07784796-E2B6-40A8-BAE8-4DE2654EC269}" type="presOf" srcId="{FD4A1A2D-D0CB-48AC-A3F2-E39E2021C530}" destId="{42BE7204-C9E4-4F11-A173-FA3931A44467}" srcOrd="1" destOrd="0" presId="urn:microsoft.com/office/officeart/2005/8/layout/orgChart1"/>
    <dgm:cxn modelId="{8F39223F-31BF-4A44-B9E3-713EE98A6F73}" type="presOf" srcId="{720AF4A8-D85F-4367-B9F5-53335EA2BC61}" destId="{2CA04DD2-3242-4FCB-8720-4FA1157133C7}" srcOrd="0" destOrd="0" presId="urn:microsoft.com/office/officeart/2005/8/layout/orgChart1"/>
    <dgm:cxn modelId="{79DF1AB5-53F1-44F2-9F6C-DF6592BE5A66}" type="presOf" srcId="{8495D4DB-A1F8-4331-A260-FA5B041B30DA}" destId="{EAF7084C-B7FE-4B45-A6B5-D9C6BEDD5F3C}" srcOrd="1" destOrd="0" presId="urn:microsoft.com/office/officeart/2005/8/layout/orgChart1"/>
    <dgm:cxn modelId="{F037A1D8-446B-419C-B1AF-58B0B6292ABB}" type="presOf" srcId="{5B997CBA-2A1A-4DCB-9E34-4F6C12268016}" destId="{5E0348FB-1876-4E2B-BB7C-4F3AB8E3D7C1}" srcOrd="0" destOrd="0" presId="urn:microsoft.com/office/officeart/2005/8/layout/orgChart1"/>
    <dgm:cxn modelId="{B2078A33-7511-4E83-B78E-0C34BE5E7A74}" srcId="{8495D4DB-A1F8-4331-A260-FA5B041B30DA}" destId="{81C0AAE7-DA8E-4851-B609-36EA403F7AA9}" srcOrd="0" destOrd="0" parTransId="{711B3843-6509-403B-9E59-9000E168F223}" sibTransId="{599263E3-535C-47B9-B9DE-2043DA10DB16}"/>
    <dgm:cxn modelId="{E175DEFC-E207-4BD2-A2CB-8A193CF68F9D}" type="presOf" srcId="{81C0AAE7-DA8E-4851-B609-36EA403F7AA9}" destId="{AC6EA17D-2F36-4678-A111-931CB305E35F}" srcOrd="0" destOrd="0" presId="urn:microsoft.com/office/officeart/2005/8/layout/orgChart1"/>
    <dgm:cxn modelId="{8D385CB7-C835-4353-89A0-86778551C55A}" type="presOf" srcId="{81C0AAE7-DA8E-4851-B609-36EA403F7AA9}" destId="{0A5EC71C-2AD3-40FD-9AAE-19C08660F293}" srcOrd="1" destOrd="0" presId="urn:microsoft.com/office/officeart/2005/8/layout/orgChart1"/>
    <dgm:cxn modelId="{8D095001-5E8F-4C8C-AE8C-7CB26032A4B9}" type="presOf" srcId="{8495D4DB-A1F8-4331-A260-FA5B041B30DA}" destId="{6DF52439-04A3-433D-B9C2-CAF8B1A1D1FE}" srcOrd="0" destOrd="0" presId="urn:microsoft.com/office/officeart/2005/8/layout/orgChart1"/>
    <dgm:cxn modelId="{33FC6092-7B8A-4775-8F94-5EEBED68CB59}" type="presOf" srcId="{711B3843-6509-403B-9E59-9000E168F223}" destId="{F50A9A94-3E54-4C98-8AE7-12DE1FAEA43A}" srcOrd="0" destOrd="0" presId="urn:microsoft.com/office/officeart/2005/8/layout/orgChart1"/>
    <dgm:cxn modelId="{B79FF610-6CF9-4003-B271-333CC642CE34}" type="presOf" srcId="{5DA10482-51A1-4A07-82ED-97E929535EB8}" destId="{A6032BDC-1AFD-4BB3-91D9-543CE7B65E6D}" srcOrd="0" destOrd="0" presId="urn:microsoft.com/office/officeart/2005/8/layout/orgChart1"/>
    <dgm:cxn modelId="{62B399B0-DB36-4BCA-904D-DDFA854A217D}" type="presOf" srcId="{5B997CBA-2A1A-4DCB-9E34-4F6C12268016}" destId="{DCF321F4-D9B6-4337-A8FA-D688F6D8F77B}" srcOrd="1" destOrd="0" presId="urn:microsoft.com/office/officeart/2005/8/layout/orgChart1"/>
    <dgm:cxn modelId="{C654AA52-1C9E-4E17-A102-30840E7B7331}" srcId="{81C0AAE7-DA8E-4851-B609-36EA403F7AA9}" destId="{B3F378BB-0BA6-4778-B232-2CB2808D07B1}" srcOrd="0" destOrd="0" parTransId="{46567F1C-C67F-4A25-838A-937E1FEB33FB}" sibTransId="{76D70224-2201-4FB0-B711-E33E63B74A36}"/>
    <dgm:cxn modelId="{32BEEBDE-6585-4F2E-9F85-007C4556EFCF}" type="presOf" srcId="{62478388-5026-452D-9FA5-6C3410A30B2D}" destId="{C0B23DEF-B9F0-46A3-B107-0E05D8B03824}" srcOrd="0" destOrd="0" presId="urn:microsoft.com/office/officeart/2005/8/layout/orgChart1"/>
    <dgm:cxn modelId="{7A9E0FD9-FA76-484C-B6C7-10A8EE6F4EE1}" srcId="{204D4EC9-9AF6-49B7-AB7C-06E7AB34B970}" destId="{8495D4DB-A1F8-4331-A260-FA5B041B30DA}" srcOrd="0" destOrd="0" parTransId="{281BE2F1-283D-47B9-8964-7774AD85F1FA}" sibTransId="{A103BA16-AA89-4889-BA08-2FC3A001C85F}"/>
    <dgm:cxn modelId="{7883B190-5208-4D7A-A1DA-512E8C5357BE}" type="presOf" srcId="{B3F378BB-0BA6-4778-B232-2CB2808D07B1}" destId="{848E6E1A-344B-420F-89A7-9F45B177BC96}" srcOrd="0" destOrd="0" presId="urn:microsoft.com/office/officeart/2005/8/layout/orgChart1"/>
    <dgm:cxn modelId="{E287626D-C8BE-4BBC-BFB6-8302B8C24C2F}" type="presOf" srcId="{204D4EC9-9AF6-49B7-AB7C-06E7AB34B970}" destId="{9266B189-6456-4BF3-9DCD-C0F3493DF141}" srcOrd="0" destOrd="0" presId="urn:microsoft.com/office/officeart/2005/8/layout/orgChart1"/>
    <dgm:cxn modelId="{6745D57C-1A37-4DB9-9CC4-F3B4430DA769}" srcId="{8495D4DB-A1F8-4331-A260-FA5B041B30DA}" destId="{5B997CBA-2A1A-4DCB-9E34-4F6C12268016}" srcOrd="1" destOrd="0" parTransId="{62478388-5026-452D-9FA5-6C3410A30B2D}" sibTransId="{CFC45D62-996F-480A-AA47-1B64ED1F5B3D}"/>
    <dgm:cxn modelId="{A870F45D-55ED-4D8D-9574-2D88215A6F6C}" type="presOf" srcId="{FD4A1A2D-D0CB-48AC-A3F2-E39E2021C530}" destId="{C2FE06C3-3229-4F9E-85EC-7378E85B4B48}" srcOrd="0" destOrd="0" presId="urn:microsoft.com/office/officeart/2005/8/layout/orgChart1"/>
    <dgm:cxn modelId="{B4EB92E1-B89C-4930-8FE7-2AF312129E3F}" type="presOf" srcId="{46567F1C-C67F-4A25-838A-937E1FEB33FB}" destId="{9AD08DDB-EC77-44AA-A5A1-EB84B9217603}" srcOrd="0" destOrd="0" presId="urn:microsoft.com/office/officeart/2005/8/layout/orgChart1"/>
    <dgm:cxn modelId="{55891634-50B1-4DFF-9361-34FE0E7D097E}" srcId="{8495D4DB-A1F8-4331-A260-FA5B041B30DA}" destId="{FD4A1A2D-D0CB-48AC-A3F2-E39E2021C530}" srcOrd="2" destOrd="0" parTransId="{720AF4A8-D85F-4367-B9F5-53335EA2BC61}" sibTransId="{834A8AD1-0B39-4119-A837-37DF4B3B22BE}"/>
    <dgm:cxn modelId="{4D2D89ED-B702-45C3-8D12-101EC89C8E1C}" type="presOf" srcId="{5DA10482-51A1-4A07-82ED-97E929535EB8}" destId="{AA7F202B-916B-4ABC-A52D-B5B0DD2A2A5D}" srcOrd="1" destOrd="0" presId="urn:microsoft.com/office/officeart/2005/8/layout/orgChart1"/>
    <dgm:cxn modelId="{C9B85AF7-3FE3-439E-B421-07249146F494}" srcId="{5B997CBA-2A1A-4DCB-9E34-4F6C12268016}" destId="{5DA10482-51A1-4A07-82ED-97E929535EB8}" srcOrd="0" destOrd="0" parTransId="{AE41BA23-738F-4DD8-85C1-16E860F050F6}" sibTransId="{76F6F3DE-1744-4FA4-AA89-31E8F2DD2BD4}"/>
    <dgm:cxn modelId="{C4A25239-F3BA-4452-9DE6-87E775420AE4}" type="presOf" srcId="{B3F378BB-0BA6-4778-B232-2CB2808D07B1}" destId="{D6FD3BFC-2EA0-4EAF-B012-531F0E34B549}" srcOrd="1" destOrd="0" presId="urn:microsoft.com/office/officeart/2005/8/layout/orgChart1"/>
    <dgm:cxn modelId="{0E58ABEE-05EE-4B30-8D0E-C4E8BF379F8F}" type="presParOf" srcId="{9266B189-6456-4BF3-9DCD-C0F3493DF141}" destId="{69D26EBB-112F-4D54-AE25-A6C75C3188DD}" srcOrd="0" destOrd="0" presId="urn:microsoft.com/office/officeart/2005/8/layout/orgChart1"/>
    <dgm:cxn modelId="{CA937835-7673-4538-86A3-093A6DAFEBBE}" type="presParOf" srcId="{69D26EBB-112F-4D54-AE25-A6C75C3188DD}" destId="{D42060B6-24B5-4AA1-981C-E441C8EC19D0}" srcOrd="0" destOrd="0" presId="urn:microsoft.com/office/officeart/2005/8/layout/orgChart1"/>
    <dgm:cxn modelId="{E0FFD7DF-3BCF-4B8D-ACCB-25110D2FC456}" type="presParOf" srcId="{D42060B6-24B5-4AA1-981C-E441C8EC19D0}" destId="{6DF52439-04A3-433D-B9C2-CAF8B1A1D1FE}" srcOrd="0" destOrd="0" presId="urn:microsoft.com/office/officeart/2005/8/layout/orgChart1"/>
    <dgm:cxn modelId="{E7FE6D2E-73AD-4F24-AC49-9E7CD283396B}" type="presParOf" srcId="{D42060B6-24B5-4AA1-981C-E441C8EC19D0}" destId="{EAF7084C-B7FE-4B45-A6B5-D9C6BEDD5F3C}" srcOrd="1" destOrd="0" presId="urn:microsoft.com/office/officeart/2005/8/layout/orgChart1"/>
    <dgm:cxn modelId="{8878F904-4D43-4758-A2F1-1EE3897E8E6F}" type="presParOf" srcId="{69D26EBB-112F-4D54-AE25-A6C75C3188DD}" destId="{EBF98A48-0B78-4BC5-B09F-D193D9DF8524}" srcOrd="1" destOrd="0" presId="urn:microsoft.com/office/officeart/2005/8/layout/orgChart1"/>
    <dgm:cxn modelId="{F8EF5529-F835-4D9B-AA42-F780E3E3FB85}" type="presParOf" srcId="{EBF98A48-0B78-4BC5-B09F-D193D9DF8524}" destId="{F50A9A94-3E54-4C98-8AE7-12DE1FAEA43A}" srcOrd="0" destOrd="0" presId="urn:microsoft.com/office/officeart/2005/8/layout/orgChart1"/>
    <dgm:cxn modelId="{5EECAF44-B25B-46F9-A0C6-B2A142954457}" type="presParOf" srcId="{EBF98A48-0B78-4BC5-B09F-D193D9DF8524}" destId="{98B15A7D-81F6-436E-898A-4CD5D3E6E03B}" srcOrd="1" destOrd="0" presId="urn:microsoft.com/office/officeart/2005/8/layout/orgChart1"/>
    <dgm:cxn modelId="{E1264D5A-A384-47FA-A21C-328FD9210799}" type="presParOf" srcId="{98B15A7D-81F6-436E-898A-4CD5D3E6E03B}" destId="{88295EB0-7031-464E-9BDE-2FE9EFA586D4}" srcOrd="0" destOrd="0" presId="urn:microsoft.com/office/officeart/2005/8/layout/orgChart1"/>
    <dgm:cxn modelId="{828511CB-3A98-4DDF-90B3-9475295C0B3D}" type="presParOf" srcId="{88295EB0-7031-464E-9BDE-2FE9EFA586D4}" destId="{AC6EA17D-2F36-4678-A111-931CB305E35F}" srcOrd="0" destOrd="0" presId="urn:microsoft.com/office/officeart/2005/8/layout/orgChart1"/>
    <dgm:cxn modelId="{7928F6A9-5684-4427-A0ED-D8E4E73F779D}" type="presParOf" srcId="{88295EB0-7031-464E-9BDE-2FE9EFA586D4}" destId="{0A5EC71C-2AD3-40FD-9AAE-19C08660F293}" srcOrd="1" destOrd="0" presId="urn:microsoft.com/office/officeart/2005/8/layout/orgChart1"/>
    <dgm:cxn modelId="{A8534FF9-CB6A-481B-A16A-656D9D3611A3}" type="presParOf" srcId="{98B15A7D-81F6-436E-898A-4CD5D3E6E03B}" destId="{9F22099F-717E-48AA-AC7A-FB9548F126F0}" srcOrd="1" destOrd="0" presId="urn:microsoft.com/office/officeart/2005/8/layout/orgChart1"/>
    <dgm:cxn modelId="{814BD377-43CC-4ADB-9894-94F686899A2D}" type="presParOf" srcId="{9F22099F-717E-48AA-AC7A-FB9548F126F0}" destId="{9AD08DDB-EC77-44AA-A5A1-EB84B9217603}" srcOrd="0" destOrd="0" presId="urn:microsoft.com/office/officeart/2005/8/layout/orgChart1"/>
    <dgm:cxn modelId="{7D9A6399-056E-4F39-9338-72D76C58A78B}" type="presParOf" srcId="{9F22099F-717E-48AA-AC7A-FB9548F126F0}" destId="{0EEFDE31-68E1-4901-BA5C-FA3CE67ED774}" srcOrd="1" destOrd="0" presId="urn:microsoft.com/office/officeart/2005/8/layout/orgChart1"/>
    <dgm:cxn modelId="{DF371C9C-E095-4606-A146-B60299A8A771}" type="presParOf" srcId="{0EEFDE31-68E1-4901-BA5C-FA3CE67ED774}" destId="{926C5F63-D70A-428A-83DD-F0D1952460E0}" srcOrd="0" destOrd="0" presId="urn:microsoft.com/office/officeart/2005/8/layout/orgChart1"/>
    <dgm:cxn modelId="{07BE9831-F4AE-4A03-ACCD-03A5560D7496}" type="presParOf" srcId="{926C5F63-D70A-428A-83DD-F0D1952460E0}" destId="{848E6E1A-344B-420F-89A7-9F45B177BC96}" srcOrd="0" destOrd="0" presId="urn:microsoft.com/office/officeart/2005/8/layout/orgChart1"/>
    <dgm:cxn modelId="{CADE4BF1-F95C-421D-A546-22AA9359BFA2}" type="presParOf" srcId="{926C5F63-D70A-428A-83DD-F0D1952460E0}" destId="{D6FD3BFC-2EA0-4EAF-B012-531F0E34B549}" srcOrd="1" destOrd="0" presId="urn:microsoft.com/office/officeart/2005/8/layout/orgChart1"/>
    <dgm:cxn modelId="{91166A5C-B01C-4F59-85A9-0DB687CAE97D}" type="presParOf" srcId="{0EEFDE31-68E1-4901-BA5C-FA3CE67ED774}" destId="{D11D4745-B857-4FCF-8E12-9C8C29DB4608}" srcOrd="1" destOrd="0" presId="urn:microsoft.com/office/officeart/2005/8/layout/orgChart1"/>
    <dgm:cxn modelId="{ABECCF4D-8173-412C-99B7-01C29B8417EB}" type="presParOf" srcId="{0EEFDE31-68E1-4901-BA5C-FA3CE67ED774}" destId="{77894535-E5F0-4F28-8A37-C3FF5CE2AF5C}" srcOrd="2" destOrd="0" presId="urn:microsoft.com/office/officeart/2005/8/layout/orgChart1"/>
    <dgm:cxn modelId="{41ABD9A9-25F2-47D5-8745-C49776151DDE}" type="presParOf" srcId="{98B15A7D-81F6-436E-898A-4CD5D3E6E03B}" destId="{07F10C6F-10D9-4542-8D0E-AD3538E6F359}" srcOrd="2" destOrd="0" presId="urn:microsoft.com/office/officeart/2005/8/layout/orgChart1"/>
    <dgm:cxn modelId="{D59C858A-8AC9-44F2-8193-27CBDCF7159F}" type="presParOf" srcId="{EBF98A48-0B78-4BC5-B09F-D193D9DF8524}" destId="{C0B23DEF-B9F0-46A3-B107-0E05D8B03824}" srcOrd="2" destOrd="0" presId="urn:microsoft.com/office/officeart/2005/8/layout/orgChart1"/>
    <dgm:cxn modelId="{7859BE47-D87B-4D46-AD8B-900367DE17DD}" type="presParOf" srcId="{EBF98A48-0B78-4BC5-B09F-D193D9DF8524}" destId="{76058116-75CC-4DA2-8D9E-FBA965801C54}" srcOrd="3" destOrd="0" presId="urn:microsoft.com/office/officeart/2005/8/layout/orgChart1"/>
    <dgm:cxn modelId="{43681AAE-D926-4B13-8483-2A40C65EC829}" type="presParOf" srcId="{76058116-75CC-4DA2-8D9E-FBA965801C54}" destId="{97539D62-F98E-48ED-B3FE-E90E8E0F9897}" srcOrd="0" destOrd="0" presId="urn:microsoft.com/office/officeart/2005/8/layout/orgChart1"/>
    <dgm:cxn modelId="{7B6C261A-DB35-47E9-9DA6-5A530219420D}" type="presParOf" srcId="{97539D62-F98E-48ED-B3FE-E90E8E0F9897}" destId="{5E0348FB-1876-4E2B-BB7C-4F3AB8E3D7C1}" srcOrd="0" destOrd="0" presId="urn:microsoft.com/office/officeart/2005/8/layout/orgChart1"/>
    <dgm:cxn modelId="{AE0A43A8-DABD-4094-A6FA-A740BDD0C362}" type="presParOf" srcId="{97539D62-F98E-48ED-B3FE-E90E8E0F9897}" destId="{DCF321F4-D9B6-4337-A8FA-D688F6D8F77B}" srcOrd="1" destOrd="0" presId="urn:microsoft.com/office/officeart/2005/8/layout/orgChart1"/>
    <dgm:cxn modelId="{52CB2D48-226F-4540-A022-543284A0E904}" type="presParOf" srcId="{76058116-75CC-4DA2-8D9E-FBA965801C54}" destId="{20AB90F7-99D1-480D-A554-70F07CE698EA}" srcOrd="1" destOrd="0" presId="urn:microsoft.com/office/officeart/2005/8/layout/orgChart1"/>
    <dgm:cxn modelId="{B5DF4CF0-801D-4756-91E8-863C164BDFBA}" type="presParOf" srcId="{20AB90F7-99D1-480D-A554-70F07CE698EA}" destId="{2C2183C9-CF07-40CC-A125-18B60F6BBB01}" srcOrd="0" destOrd="0" presId="urn:microsoft.com/office/officeart/2005/8/layout/orgChart1"/>
    <dgm:cxn modelId="{9073F286-9452-490A-A4CC-5FCAA025E6F4}" type="presParOf" srcId="{20AB90F7-99D1-480D-A554-70F07CE698EA}" destId="{47192817-0126-4098-83E8-BC2D3DB42575}" srcOrd="1" destOrd="0" presId="urn:microsoft.com/office/officeart/2005/8/layout/orgChart1"/>
    <dgm:cxn modelId="{E041F5F9-1C60-4E8A-8991-34D88CA8C894}" type="presParOf" srcId="{47192817-0126-4098-83E8-BC2D3DB42575}" destId="{3EACB2F9-072F-44A9-8B1B-F9D8458EEC14}" srcOrd="0" destOrd="0" presId="urn:microsoft.com/office/officeart/2005/8/layout/orgChart1"/>
    <dgm:cxn modelId="{A2425BFC-E57E-4B24-8DA0-3470D692FDC7}" type="presParOf" srcId="{3EACB2F9-072F-44A9-8B1B-F9D8458EEC14}" destId="{A6032BDC-1AFD-4BB3-91D9-543CE7B65E6D}" srcOrd="0" destOrd="0" presId="urn:microsoft.com/office/officeart/2005/8/layout/orgChart1"/>
    <dgm:cxn modelId="{8E6D0D69-DD12-4358-BC3F-117487E86436}" type="presParOf" srcId="{3EACB2F9-072F-44A9-8B1B-F9D8458EEC14}" destId="{AA7F202B-916B-4ABC-A52D-B5B0DD2A2A5D}" srcOrd="1" destOrd="0" presId="urn:microsoft.com/office/officeart/2005/8/layout/orgChart1"/>
    <dgm:cxn modelId="{8EB48708-98E8-49AE-ACE3-71DF9E7BA062}" type="presParOf" srcId="{47192817-0126-4098-83E8-BC2D3DB42575}" destId="{E1486BB7-45A5-4585-AE82-3500BD2C73C2}" srcOrd="1" destOrd="0" presId="urn:microsoft.com/office/officeart/2005/8/layout/orgChart1"/>
    <dgm:cxn modelId="{A5BF84DF-F2B3-47D8-853E-DB408298DCC8}" type="presParOf" srcId="{47192817-0126-4098-83E8-BC2D3DB42575}" destId="{0B7A7512-076F-4B2C-8924-56A27B5BD133}" srcOrd="2" destOrd="0" presId="urn:microsoft.com/office/officeart/2005/8/layout/orgChart1"/>
    <dgm:cxn modelId="{37BCAF70-E2C0-4D4E-802A-04A8FFCC4B82}" type="presParOf" srcId="{76058116-75CC-4DA2-8D9E-FBA965801C54}" destId="{08478925-6DDC-491C-8DEC-2D06B7DC097C}" srcOrd="2" destOrd="0" presId="urn:microsoft.com/office/officeart/2005/8/layout/orgChart1"/>
    <dgm:cxn modelId="{D2AE09C0-8590-4819-8886-2C781A44DC53}" type="presParOf" srcId="{EBF98A48-0B78-4BC5-B09F-D193D9DF8524}" destId="{2CA04DD2-3242-4FCB-8720-4FA1157133C7}" srcOrd="4" destOrd="0" presId="urn:microsoft.com/office/officeart/2005/8/layout/orgChart1"/>
    <dgm:cxn modelId="{F0FF920D-173E-4B2E-9EE7-0305DCCC452B}" type="presParOf" srcId="{EBF98A48-0B78-4BC5-B09F-D193D9DF8524}" destId="{7A312DA5-B40A-4A43-9A3E-7DD2CEB2D782}" srcOrd="5" destOrd="0" presId="urn:microsoft.com/office/officeart/2005/8/layout/orgChart1"/>
    <dgm:cxn modelId="{5A7D9AAB-5742-41FB-8F6E-7C7951AF2188}" type="presParOf" srcId="{7A312DA5-B40A-4A43-9A3E-7DD2CEB2D782}" destId="{5225942D-61F2-4AE0-9E5F-A2EEC8C440F4}" srcOrd="0" destOrd="0" presId="urn:microsoft.com/office/officeart/2005/8/layout/orgChart1"/>
    <dgm:cxn modelId="{6AB1656A-8F45-4331-B62A-D89B3232A25A}" type="presParOf" srcId="{5225942D-61F2-4AE0-9E5F-A2EEC8C440F4}" destId="{C2FE06C3-3229-4F9E-85EC-7378E85B4B48}" srcOrd="0" destOrd="0" presId="urn:microsoft.com/office/officeart/2005/8/layout/orgChart1"/>
    <dgm:cxn modelId="{CE9D2D68-4EBF-4882-BB6D-639BBDF3246B}" type="presParOf" srcId="{5225942D-61F2-4AE0-9E5F-A2EEC8C440F4}" destId="{42BE7204-C9E4-4F11-A173-FA3931A44467}" srcOrd="1" destOrd="0" presId="urn:microsoft.com/office/officeart/2005/8/layout/orgChart1"/>
    <dgm:cxn modelId="{85C1EE2D-A30F-4AF2-A517-42E54E6C92A1}" type="presParOf" srcId="{7A312DA5-B40A-4A43-9A3E-7DD2CEB2D782}" destId="{C1E65E5B-E87F-4395-9CE6-E59FE031A04D}" srcOrd="1" destOrd="0" presId="urn:microsoft.com/office/officeart/2005/8/layout/orgChart1"/>
    <dgm:cxn modelId="{C7EC0F67-BEFD-4CE2-9B3A-8250974333B7}" type="presParOf" srcId="{7A312DA5-B40A-4A43-9A3E-7DD2CEB2D782}" destId="{781AF763-9DE4-4521-9050-75DE49D5C623}" srcOrd="2" destOrd="0" presId="urn:microsoft.com/office/officeart/2005/8/layout/orgChart1"/>
    <dgm:cxn modelId="{AAFAA928-B189-4DE7-9749-794B45637E7F}" type="presParOf" srcId="{69D26EBB-112F-4D54-AE25-A6C75C3188DD}" destId="{616E8803-2A4E-45A6-BD0A-D71EA92D69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A04DD2-3242-4FCB-8720-4FA1157133C7}">
      <dsp:nvSpPr>
        <dsp:cNvPr id="0" name=""/>
        <dsp:cNvSpPr/>
      </dsp:nvSpPr>
      <dsp:spPr>
        <a:xfrm>
          <a:off x="4200540" y="1754680"/>
          <a:ext cx="2971912" cy="515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893"/>
              </a:lnTo>
              <a:lnTo>
                <a:pt x="2971912" y="257893"/>
              </a:lnTo>
              <a:lnTo>
                <a:pt x="2971912" y="5157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2183C9-CF07-40CC-A125-18B60F6BBB01}">
      <dsp:nvSpPr>
        <dsp:cNvPr id="0" name=""/>
        <dsp:cNvSpPr/>
      </dsp:nvSpPr>
      <dsp:spPr>
        <a:xfrm>
          <a:off x="3218089" y="3498530"/>
          <a:ext cx="368418" cy="1129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9818"/>
              </a:lnTo>
              <a:lnTo>
                <a:pt x="368418" y="11298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23DEF-B9F0-46A3-B107-0E05D8B03824}">
      <dsp:nvSpPr>
        <dsp:cNvPr id="0" name=""/>
        <dsp:cNvSpPr/>
      </dsp:nvSpPr>
      <dsp:spPr>
        <a:xfrm>
          <a:off x="4154820" y="1754680"/>
          <a:ext cx="91440" cy="5157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57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D08DDB-EC77-44AA-A5A1-EB84B9217603}">
      <dsp:nvSpPr>
        <dsp:cNvPr id="0" name=""/>
        <dsp:cNvSpPr/>
      </dsp:nvSpPr>
      <dsp:spPr>
        <a:xfrm>
          <a:off x="246176" y="3498530"/>
          <a:ext cx="368418" cy="1129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9818"/>
              </a:lnTo>
              <a:lnTo>
                <a:pt x="368418" y="11298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0A9A94-3E54-4C98-8AE7-12DE1FAEA43A}">
      <dsp:nvSpPr>
        <dsp:cNvPr id="0" name=""/>
        <dsp:cNvSpPr/>
      </dsp:nvSpPr>
      <dsp:spPr>
        <a:xfrm>
          <a:off x="1228627" y="1754680"/>
          <a:ext cx="2971912" cy="515786"/>
        </a:xfrm>
        <a:custGeom>
          <a:avLst/>
          <a:gdLst/>
          <a:ahLst/>
          <a:cxnLst/>
          <a:rect l="0" t="0" r="0" b="0"/>
          <a:pathLst>
            <a:path>
              <a:moveTo>
                <a:pt x="2971912" y="0"/>
              </a:moveTo>
              <a:lnTo>
                <a:pt x="2971912" y="257893"/>
              </a:lnTo>
              <a:lnTo>
                <a:pt x="0" y="257893"/>
              </a:lnTo>
              <a:lnTo>
                <a:pt x="0" y="5157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F52439-04A3-433D-B9C2-CAF8B1A1D1FE}">
      <dsp:nvSpPr>
        <dsp:cNvPr id="0" name=""/>
        <dsp:cNvSpPr/>
      </dsp:nvSpPr>
      <dsp:spPr>
        <a:xfrm>
          <a:off x="2972476" y="526617"/>
          <a:ext cx="2456126" cy="12280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Планеты</a:t>
          </a:r>
          <a:endParaRPr lang="ru-RU" sz="4000" kern="1200" dirty="0"/>
        </a:p>
      </dsp:txBody>
      <dsp:txXfrm>
        <a:off x="2972476" y="526617"/>
        <a:ext cx="2456126" cy="1228063"/>
      </dsp:txXfrm>
    </dsp:sp>
    <dsp:sp modelId="{AC6EA17D-2F36-4678-A111-931CB305E35F}">
      <dsp:nvSpPr>
        <dsp:cNvPr id="0" name=""/>
        <dsp:cNvSpPr/>
      </dsp:nvSpPr>
      <dsp:spPr>
        <a:xfrm>
          <a:off x="564" y="2270466"/>
          <a:ext cx="2456126" cy="12280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Земной группы </a:t>
          </a:r>
          <a:endParaRPr lang="ru-RU" sz="2800" kern="1200" dirty="0"/>
        </a:p>
      </dsp:txBody>
      <dsp:txXfrm>
        <a:off x="564" y="2270466"/>
        <a:ext cx="2456126" cy="1228063"/>
      </dsp:txXfrm>
    </dsp:sp>
    <dsp:sp modelId="{848E6E1A-344B-420F-89A7-9F45B177BC96}">
      <dsp:nvSpPr>
        <dsp:cNvPr id="0" name=""/>
        <dsp:cNvSpPr/>
      </dsp:nvSpPr>
      <dsp:spPr>
        <a:xfrm>
          <a:off x="614595" y="4014316"/>
          <a:ext cx="2456126" cy="12280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hlinkClick xmlns:r="http://schemas.openxmlformats.org/officeDocument/2006/relationships" r:id="" action="ppaction://hlinksldjump"/>
            </a:rPr>
            <a:t>Меркурий     </a:t>
          </a:r>
          <a:r>
            <a:rPr lang="ru-RU" sz="1800" kern="1200" dirty="0" smtClean="0"/>
            <a:t>                 </a:t>
          </a:r>
          <a:r>
            <a:rPr lang="ru-RU" sz="1800" kern="1200" dirty="0" smtClean="0">
              <a:hlinkClick xmlns:r="http://schemas.openxmlformats.org/officeDocument/2006/relationships" r:id="" action="ppaction://hlinksldjump"/>
            </a:rPr>
            <a:t>Марс  </a:t>
          </a: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hlinkClick xmlns:r="http://schemas.openxmlformats.org/officeDocument/2006/relationships" r:id="" action="ppaction://hlinksldjump"/>
            </a:rPr>
            <a:t>Венера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hlinkClick xmlns:r="http://schemas.openxmlformats.org/officeDocument/2006/relationships" r:id="" action="ppaction://hlinksldjump"/>
            </a:rPr>
            <a:t>Земля </a:t>
          </a:r>
          <a:endParaRPr lang="ru-RU" sz="1800" kern="1200" dirty="0"/>
        </a:p>
      </dsp:txBody>
      <dsp:txXfrm>
        <a:off x="614595" y="4014316"/>
        <a:ext cx="2456126" cy="1228063"/>
      </dsp:txXfrm>
    </dsp:sp>
    <dsp:sp modelId="{5E0348FB-1876-4E2B-BB7C-4F3AB8E3D7C1}">
      <dsp:nvSpPr>
        <dsp:cNvPr id="0" name=""/>
        <dsp:cNvSpPr/>
      </dsp:nvSpPr>
      <dsp:spPr>
        <a:xfrm>
          <a:off x="2972476" y="2270466"/>
          <a:ext cx="2456126" cy="12280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Планеты –гиганты </a:t>
          </a:r>
          <a:endParaRPr lang="ru-RU" sz="2400" kern="1200" dirty="0"/>
        </a:p>
      </dsp:txBody>
      <dsp:txXfrm>
        <a:off x="2972476" y="2270466"/>
        <a:ext cx="2456126" cy="1228063"/>
      </dsp:txXfrm>
    </dsp:sp>
    <dsp:sp modelId="{A6032BDC-1AFD-4BB3-91D9-543CE7B65E6D}">
      <dsp:nvSpPr>
        <dsp:cNvPr id="0" name=""/>
        <dsp:cNvSpPr/>
      </dsp:nvSpPr>
      <dsp:spPr>
        <a:xfrm>
          <a:off x="3586508" y="4014316"/>
          <a:ext cx="2456126" cy="12280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hlinkClick xmlns:r="http://schemas.openxmlformats.org/officeDocument/2006/relationships" r:id="" action="ppaction://hlinksldjump"/>
            </a:rPr>
            <a:t>Юпитер  </a:t>
          </a: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hlinkClick xmlns:r="http://schemas.openxmlformats.org/officeDocument/2006/relationships" r:id="" action="ppaction://hlinksldjump"/>
            </a:rPr>
            <a:t>Сатурн</a:t>
          </a: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hlinkClick xmlns:r="http://schemas.openxmlformats.org/officeDocument/2006/relationships" r:id="" action="ppaction://hlinksldjump"/>
            </a:rPr>
            <a:t>Уран    </a:t>
          </a:r>
          <a:r>
            <a:rPr lang="ru-RU" sz="1800" kern="1200" dirty="0" smtClean="0"/>
            <a:t> </a:t>
          </a:r>
          <a:endParaRPr lang="ru-RU" sz="1800" kern="1200" dirty="0"/>
        </a:p>
      </dsp:txBody>
      <dsp:txXfrm>
        <a:off x="3586508" y="4014316"/>
        <a:ext cx="2456126" cy="1228063"/>
      </dsp:txXfrm>
    </dsp:sp>
    <dsp:sp modelId="{C2FE06C3-3229-4F9E-85EC-7378E85B4B48}">
      <dsp:nvSpPr>
        <dsp:cNvPr id="0" name=""/>
        <dsp:cNvSpPr/>
      </dsp:nvSpPr>
      <dsp:spPr>
        <a:xfrm>
          <a:off x="5944389" y="2270466"/>
          <a:ext cx="2456126" cy="12280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hlinkClick xmlns:r="http://schemas.openxmlformats.org/officeDocument/2006/relationships" r:id="" action="ppaction://hlinksldjump"/>
            </a:rPr>
            <a:t>Нептун</a:t>
          </a:r>
          <a:r>
            <a:rPr lang="ru-RU" sz="1600" kern="1200" dirty="0" smtClean="0">
              <a:hlinkClick xmlns:r="http://schemas.openxmlformats.org/officeDocument/2006/relationships" r:id="" action="ppaction://hlinksldjump"/>
            </a:rPr>
            <a:t> </a:t>
          </a:r>
          <a:endParaRPr lang="ru-RU" sz="1600" kern="1200" dirty="0"/>
        </a:p>
      </dsp:txBody>
      <dsp:txXfrm>
        <a:off x="5944389" y="2270466"/>
        <a:ext cx="2456126" cy="1228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5B66-DEBF-4EE8-9B1F-D13ABB31011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F941-8097-4BF2-9263-DFB2428B4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5B66-DEBF-4EE8-9B1F-D13ABB31011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F941-8097-4BF2-9263-DFB2428B4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5B66-DEBF-4EE8-9B1F-D13ABB31011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F941-8097-4BF2-9263-DFB2428B4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5B66-DEBF-4EE8-9B1F-D13ABB31011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F941-8097-4BF2-9263-DFB2428B4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5B66-DEBF-4EE8-9B1F-D13ABB31011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F941-8097-4BF2-9263-DFB2428B4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5B66-DEBF-4EE8-9B1F-D13ABB31011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F941-8097-4BF2-9263-DFB2428B4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5B66-DEBF-4EE8-9B1F-D13ABB31011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F941-8097-4BF2-9263-DFB2428B4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5B66-DEBF-4EE8-9B1F-D13ABB31011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F941-8097-4BF2-9263-DFB2428B4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5B66-DEBF-4EE8-9B1F-D13ABB31011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F941-8097-4BF2-9263-DFB2428B4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5B66-DEBF-4EE8-9B1F-D13ABB31011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F941-8097-4BF2-9263-DFB2428B4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5B66-DEBF-4EE8-9B1F-D13ABB31011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BF941-8097-4BF2-9263-DFB2428B4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E5B66-DEBF-4EE8-9B1F-D13ABB31011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BF941-8097-4BF2-9263-DFB2428B4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ifact.com.ua/2009/08/10-faktov-o-planete-uran/" TargetMode="External"/><Relationship Id="rId3" Type="http://schemas.openxmlformats.org/officeDocument/2006/relationships/hyperlink" Target="http://meganauka.com/encyclopedia/588-mars-planeta.html" TargetMode="External"/><Relationship Id="rId7" Type="http://schemas.openxmlformats.org/officeDocument/2006/relationships/hyperlink" Target="http://www.astronet.ru/db/msg/1163190" TargetMode="External"/><Relationship Id="rId2" Type="http://schemas.openxmlformats.org/officeDocument/2006/relationships/hyperlink" Target="http://cosmos.ucoz.ru/publ/solnechnaja_sistema/venera/planeta_venera_osobennosti_blizhajshego_soseda_zemli/50-1-0-26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B0%D1%82%D1%83%D1%80%D0%BD" TargetMode="External"/><Relationship Id="rId11" Type="http://schemas.openxmlformats.org/officeDocument/2006/relationships/hyperlink" Target="http://sunssystem.ru/neptun/14-planeta-neptun.html" TargetMode="External"/><Relationship Id="rId5" Type="http://schemas.openxmlformats.org/officeDocument/2006/relationships/hyperlink" Target="http://ru.wikipedia.org/wiki/%D0%97%D0%B5%D0%BC%D0%BB%D1%8F" TargetMode="External"/><Relationship Id="rId10" Type="http://schemas.openxmlformats.org/officeDocument/2006/relationships/hyperlink" Target="http://mobilewallpapers.narod.ru/space/index.htm" TargetMode="External"/><Relationship Id="rId4" Type="http://schemas.openxmlformats.org/officeDocument/2006/relationships/hyperlink" Target="http://galspace.spb.ru/index46-2.html" TargetMode="External"/><Relationship Id="rId9" Type="http://schemas.openxmlformats.org/officeDocument/2006/relationships/hyperlink" Target="http://www.planet.org.ua/multimedia/Astromedia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428868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FF00"/>
                </a:solidFill>
                <a:latin typeface="Beresta" pitchFamily="2" charset="0"/>
              </a:rPr>
              <a:t>Солнечная система </a:t>
            </a:r>
            <a:endParaRPr lang="ru-RU" sz="6600" dirty="0">
              <a:solidFill>
                <a:srgbClr val="FFFF00"/>
              </a:solidFill>
              <a:latin typeface="Beresta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сохранялка экрана, анимированная планета Земля (Earth 1)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809999"/>
            <a:ext cx="2286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Спутники Марса 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143512"/>
            <a:ext cx="4038600" cy="982651"/>
          </a:xfrm>
        </p:spPr>
        <p:txBody>
          <a:bodyPr/>
          <a:lstStyle/>
          <a:p>
            <a:r>
              <a:rPr lang="ru-RU" dirty="0" smtClean="0"/>
              <a:t>Фобос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072074"/>
            <a:ext cx="4038600" cy="1054089"/>
          </a:xfrm>
        </p:spPr>
        <p:txBody>
          <a:bodyPr/>
          <a:lstStyle/>
          <a:p>
            <a:r>
              <a:rPr lang="ru-RU" dirty="0" smtClean="0"/>
              <a:t>Деймос </a:t>
            </a:r>
            <a:endParaRPr lang="ru-RU" dirty="0"/>
          </a:p>
        </p:txBody>
      </p:sp>
      <p:pic>
        <p:nvPicPr>
          <p:cNvPr id="23554" name="Picture 2" descr="Фобос - осколок Марс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785926"/>
            <a:ext cx="3952512" cy="3214710"/>
          </a:xfrm>
          <a:prstGeom prst="rect">
            <a:avLst/>
          </a:prstGeom>
          <a:noFill/>
        </p:spPr>
      </p:pic>
      <p:pic>
        <p:nvPicPr>
          <p:cNvPr id="23556" name="Picture 4" descr="Деймос (спутник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928802"/>
            <a:ext cx="4095779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Земля 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000496" y="1214422"/>
            <a:ext cx="4857784" cy="564357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/>
              <a:t>Единственное известное человеку на данный момент тело Солнечной системы в частности и Вселенной вообще, населённое живыми существами.</a:t>
            </a:r>
          </a:p>
          <a:p>
            <a:r>
              <a:rPr lang="ru-RU" dirty="0" smtClean="0"/>
              <a:t> Имеет твёрдую поверхность.</a:t>
            </a:r>
          </a:p>
          <a:p>
            <a:r>
              <a:rPr lang="ru-RU" dirty="0" smtClean="0"/>
              <a:t>Приблизительно 70,8 % поверхности планеты занимает Мировой океан</a:t>
            </a:r>
          </a:p>
          <a:p>
            <a:r>
              <a:rPr lang="ru-RU" dirty="0" smtClean="0"/>
              <a:t>Земля обращается вокруг Солнца и делает вокруг него полный оборот примерно за 365,26 дней.</a:t>
            </a:r>
          </a:p>
          <a:p>
            <a:r>
              <a:rPr lang="ru-RU" dirty="0" smtClean="0"/>
              <a:t> Сутки сейчас составляют примерно 24 часа.</a:t>
            </a:r>
            <a:endParaRPr lang="ru-RU" dirty="0"/>
          </a:p>
        </p:txBody>
      </p:sp>
      <p:pic>
        <p:nvPicPr>
          <p:cNvPr id="27650" name="Picture 2" descr="NASA Earth America 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71678"/>
            <a:ext cx="3929088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Юпитер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142984"/>
            <a:ext cx="4714876" cy="571501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самая большая планета Солнечной системы, в 11 раз больше диаметра Земли.</a:t>
            </a:r>
          </a:p>
          <a:p>
            <a:r>
              <a:rPr lang="ru-RU" dirty="0" smtClean="0"/>
              <a:t> Из-за огромного расстояния Юпитера от Солнца температура его атмосферы - около 140° мороза.</a:t>
            </a:r>
          </a:p>
          <a:p>
            <a:r>
              <a:rPr lang="ru-RU" dirty="0" smtClean="0"/>
              <a:t>Атмосфера Юпитера состоит из 11% гелия и 89% водорода, что по химическому составу больше напоминает Солнце.</a:t>
            </a:r>
          </a:p>
          <a:p>
            <a:r>
              <a:rPr lang="ru-RU" dirty="0" smtClean="0"/>
              <a:t>у Юпитера 63 спутника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</p:txBody>
      </p:sp>
      <p:pic>
        <p:nvPicPr>
          <p:cNvPr id="24578" name="Picture 2" descr="http://upload.wikimedia.org/wikipedia/commons/thumb/b/b6/Jupiter_gany.jpg/200px-Jupiter_gan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5" y="1571612"/>
            <a:ext cx="4109265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111442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 Юпитере, царствующем газовом гиганте, каждый день облачный. </a:t>
            </a:r>
            <a:endParaRPr lang="ru-RU" dirty="0"/>
          </a:p>
        </p:txBody>
      </p:sp>
      <p:pic>
        <p:nvPicPr>
          <p:cNvPr id="26626" name="Picture 2" descr="Трехмерный вид облаков Юпитер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714488"/>
            <a:ext cx="8442666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Спутник Юпитера (Ио) на фоне его </a:t>
            </a:r>
            <a:r>
              <a:rPr lang="ru-RU" i="1" dirty="0" smtClean="0">
                <a:solidFill>
                  <a:srgbClr val="FFFF00"/>
                </a:solidFill>
              </a:rPr>
              <a:t>Спутник Юпитера (Ио) на фоне его облаков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Астроном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7" y="1928802"/>
            <a:ext cx="8064973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274638"/>
            <a:ext cx="4900618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Сатурн 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86192" y="1571612"/>
            <a:ext cx="5257808" cy="52863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/>
              <a:t>Атмосфера состоит из водорода, с примесями гелия и следами воды, метана, аммиака и тяжёлых элементов. </a:t>
            </a:r>
          </a:p>
          <a:p>
            <a:r>
              <a:rPr lang="ru-RU" dirty="0" smtClean="0"/>
              <a:t>Внутренняя область представляет собой небольшое ядро из железа, никеля и льда, покрытое тонким слоем металлического водорода и газообразным внешним слоем</a:t>
            </a:r>
          </a:p>
          <a:p>
            <a:r>
              <a:rPr lang="ru-RU" dirty="0" smtClean="0"/>
              <a:t>обращается вокруг Солнца за 10 759 дней (примерно 29,5 лет). </a:t>
            </a:r>
          </a:p>
          <a:p>
            <a:r>
              <a:rPr lang="ru-RU" dirty="0" smtClean="0"/>
              <a:t>Вокруг планеты обращается 62 известных на данный момент спутника</a:t>
            </a:r>
            <a:endParaRPr lang="ru-RU" dirty="0"/>
          </a:p>
        </p:txBody>
      </p:sp>
      <p:pic>
        <p:nvPicPr>
          <p:cNvPr id="28674" name="Picture 2" descr="http://images.astronet.ru/pubd/2004/08/10/0001198977/saturn_not.jpg"/>
          <p:cNvPicPr>
            <a:picLocks noChangeAspect="1" noChangeArrowheads="1"/>
          </p:cNvPicPr>
          <p:nvPr/>
        </p:nvPicPr>
        <p:blipFill>
          <a:blip r:embed="rId2" cstate="email"/>
          <a:srcRect l="6236" r="8004"/>
          <a:stretch>
            <a:fillRect/>
          </a:stretch>
        </p:blipFill>
        <p:spPr bwMode="auto">
          <a:xfrm>
            <a:off x="0" y="175609"/>
            <a:ext cx="4071934" cy="3139069"/>
          </a:xfrm>
          <a:prstGeom prst="rect">
            <a:avLst/>
          </a:prstGeom>
          <a:noFill/>
        </p:spPr>
      </p:pic>
      <p:pic>
        <p:nvPicPr>
          <p:cNvPr id="28676" name="Picture 4" descr="http://vzglyadzagran.ru/wp-content/uploads/2011/09/nibiru_wallpaper_by_claxa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286124"/>
            <a:ext cx="4071966" cy="3348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Уран </a:t>
            </a: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857232"/>
            <a:ext cx="4143372" cy="600076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 smtClean="0"/>
              <a:t>Масса урана в 14 раз больше массы Земли.</a:t>
            </a:r>
          </a:p>
          <a:p>
            <a:r>
              <a:rPr lang="ru-RU" dirty="0" smtClean="0"/>
              <a:t>Уран – Первая планета обнаружена через телескоп.</a:t>
            </a:r>
          </a:p>
          <a:p>
            <a:r>
              <a:rPr lang="ru-RU" dirty="0" smtClean="0"/>
              <a:t>Уран состоит из водорода, гелия, воды, аммония и метана.</a:t>
            </a:r>
          </a:p>
          <a:p>
            <a:r>
              <a:rPr lang="ru-RU" dirty="0" smtClean="0"/>
              <a:t>Уран является самой холодной планетой Солнечной системы. Минимальная температура составляет – 224 градуса Цельсия.</a:t>
            </a:r>
          </a:p>
          <a:p>
            <a:r>
              <a:rPr lang="ru-RU" dirty="0" smtClean="0"/>
              <a:t>Максимальная скорость ветра на Уране – 250 м / с</a:t>
            </a:r>
          </a:p>
          <a:p>
            <a:r>
              <a:rPr lang="ru-RU" dirty="0" smtClean="0"/>
              <a:t>Для прохождения полного цикла вокруг солнца для Урана нужно 84 земные годы.</a:t>
            </a:r>
          </a:p>
          <a:p>
            <a:r>
              <a:rPr lang="ru-RU" dirty="0" smtClean="0"/>
              <a:t>Расстояние планеты к солнцу 2.9 </a:t>
            </a:r>
            <a:r>
              <a:rPr lang="ru-RU" dirty="0" err="1" smtClean="0"/>
              <a:t>млд</a:t>
            </a:r>
            <a:r>
              <a:rPr lang="ru-RU" dirty="0" smtClean="0"/>
              <a:t>. км</a:t>
            </a:r>
          </a:p>
          <a:p>
            <a:r>
              <a:rPr lang="ru-RU" dirty="0" smtClean="0"/>
              <a:t>Уран имеет 13 внутренних, 5 больших и 9 нерегулярных спутников.</a:t>
            </a:r>
          </a:p>
          <a:p>
            <a:endParaRPr lang="ru-RU" dirty="0"/>
          </a:p>
        </p:txBody>
      </p:sp>
      <p:pic>
        <p:nvPicPr>
          <p:cNvPr id="29698" name="Picture 2" descr="http://ifact.com.ua/wp-content/uploads/2009/07/uranu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00108"/>
            <a:ext cx="5000660" cy="3000396"/>
          </a:xfrm>
          <a:prstGeom prst="rect">
            <a:avLst/>
          </a:prstGeom>
          <a:noFill/>
        </p:spPr>
      </p:pic>
      <p:pic>
        <p:nvPicPr>
          <p:cNvPr id="29700" name="Picture 4" descr="http://galspace.spb.ru/index51.file/g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3943354"/>
            <a:ext cx="3238494" cy="2914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118585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Планета была обнаружена 13 марта 1781 года сэром Уильямом Гершелем.</a:t>
            </a:r>
          </a:p>
          <a:p>
            <a:endParaRPr lang="ru-RU" dirty="0"/>
          </a:p>
        </p:txBody>
      </p:sp>
      <p:pic>
        <p:nvPicPr>
          <p:cNvPr id="30722" name="Picture 2" descr="http://www.planet.org.ua/images/Astromedia/Portrets/hershe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314410"/>
            <a:ext cx="6929486" cy="55435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8" name="Picture 4" descr="Кольца Уран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71480"/>
            <a:ext cx="7929618" cy="6079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Нептун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900igr.net/datas/astronomija/Planety-3/0047-047-Planeta-neptu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428736"/>
            <a:ext cx="7822466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Солнечная система </a:t>
            </a: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285860"/>
            <a:ext cx="8143932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Это солнце и вращающиеся </a:t>
            </a:r>
            <a:r>
              <a:rPr lang="ru-RU" sz="2800" dirty="0">
                <a:solidFill>
                  <a:schemeClr val="tx1"/>
                </a:solidFill>
              </a:rPr>
              <a:t>в</a:t>
            </a:r>
            <a:r>
              <a:rPr lang="ru-RU" sz="2800" dirty="0" smtClean="0">
                <a:solidFill>
                  <a:schemeClr val="tx1"/>
                </a:solidFill>
              </a:rPr>
              <a:t>округ него планеты, метеоры, астероиды и другие космические тела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205795"/>
            <a:ext cx="7423731" cy="465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Нептун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6143636" cy="485778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относится к планетам гигантам</a:t>
            </a:r>
          </a:p>
          <a:p>
            <a:r>
              <a:rPr lang="ru-RU" dirty="0" smtClean="0"/>
              <a:t>диаметр планеты равен 49530 км.</a:t>
            </a:r>
          </a:p>
          <a:p>
            <a:r>
              <a:rPr lang="ru-RU" dirty="0" smtClean="0"/>
              <a:t> Период вращения Нептуна вокруг оси равен 0,67 земных суток. </a:t>
            </a:r>
          </a:p>
          <a:p>
            <a:r>
              <a:rPr lang="ru-RU" dirty="0" smtClean="0"/>
              <a:t>Атмосфера Нептуна состоит в основном из водорода, метана и аммиака. </a:t>
            </a:r>
          </a:p>
          <a:p>
            <a:r>
              <a:rPr lang="ru-RU" dirty="0" smtClean="0"/>
              <a:t>Измеренная температура поверхности составляет 60 К.</a:t>
            </a:r>
            <a:endParaRPr lang="ru-RU" dirty="0"/>
          </a:p>
        </p:txBody>
      </p:sp>
      <p:pic>
        <p:nvPicPr>
          <p:cNvPr id="33794" name="Picture 2" descr="http://sunssystem.ru/uploads/posts/2012-01/1327525504_stimka.ru_1298217309_neptau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857232"/>
            <a:ext cx="3500462" cy="3500462"/>
          </a:xfrm>
          <a:prstGeom prst="flowChartConnector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Источники информации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542926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dirty="0" smtClean="0">
                <a:hlinkClick r:id="rId2"/>
              </a:rPr>
              <a:t>http://cosmos.ucoz.ru/publ/solnechnaja_sistema/venera/planeta_venera_osobennosti_blizhajshego_soseda_zemli/50-1-0-261</a:t>
            </a:r>
            <a:endParaRPr lang="ru-RU" sz="2000" dirty="0" smtClean="0"/>
          </a:p>
          <a:p>
            <a:r>
              <a:rPr lang="en-US" sz="2000" dirty="0" smtClean="0">
                <a:hlinkClick r:id="rId3"/>
              </a:rPr>
              <a:t>http://meganauka.com/encyclopedia/588-mars-planeta.html</a:t>
            </a:r>
            <a:endParaRPr lang="ru-RU" sz="2000" dirty="0" smtClean="0"/>
          </a:p>
          <a:p>
            <a:r>
              <a:rPr lang="en-US" sz="2000" dirty="0" smtClean="0">
                <a:hlinkClick r:id="rId4"/>
              </a:rPr>
              <a:t>http://galspace.spb.ru/index46-2.html</a:t>
            </a:r>
            <a:endParaRPr lang="ru-RU" sz="2000" dirty="0" smtClean="0"/>
          </a:p>
          <a:p>
            <a:r>
              <a:rPr lang="en-US" sz="2000" dirty="0" smtClean="0">
                <a:hlinkClick r:id="rId5"/>
              </a:rPr>
              <a:t>http://ru.wikipedia.org/wiki/%D0%97%D0%B5%D0%BC%D0%BB%D1%8F</a:t>
            </a:r>
            <a:endParaRPr lang="ru-RU" sz="2000" dirty="0" smtClean="0"/>
          </a:p>
          <a:p>
            <a:r>
              <a:rPr lang="en-US" sz="2000" dirty="0" smtClean="0">
                <a:hlinkClick r:id="rId6"/>
              </a:rPr>
              <a:t>http://ru.wikipedia.org/wiki/%D0%A1%D0%B0%D1%82%D1%83%D1%80%D0%BD</a:t>
            </a:r>
            <a:endParaRPr lang="ru-RU" sz="2000" dirty="0" smtClean="0"/>
          </a:p>
          <a:p>
            <a:r>
              <a:rPr lang="en-US" sz="2000" dirty="0" smtClean="0">
                <a:hlinkClick r:id="rId7"/>
              </a:rPr>
              <a:t>http://www.astronet.ru/db/msg/1163190</a:t>
            </a:r>
            <a:endParaRPr lang="ru-RU" sz="2000" dirty="0" smtClean="0"/>
          </a:p>
          <a:p>
            <a:r>
              <a:rPr lang="en-US" sz="2000" dirty="0" smtClean="0">
                <a:hlinkClick r:id="rId8"/>
              </a:rPr>
              <a:t>http://ifact.com.ua/2009/08/10-faktov-o-planete-uran/</a:t>
            </a:r>
            <a:endParaRPr lang="ru-RU" sz="2000" dirty="0" smtClean="0"/>
          </a:p>
          <a:p>
            <a:r>
              <a:rPr lang="en-US" sz="2000" dirty="0" smtClean="0">
                <a:hlinkClick r:id="rId9"/>
              </a:rPr>
              <a:t>http://www.planet.org.ua/multimedia/Astromedia.html</a:t>
            </a:r>
            <a:endParaRPr lang="ru-RU" sz="2000" dirty="0" smtClean="0"/>
          </a:p>
          <a:p>
            <a:r>
              <a:rPr lang="en-US" sz="2000" dirty="0" smtClean="0">
                <a:hlinkClick r:id="rId10"/>
              </a:rPr>
              <a:t>http://mobilewallpapers.narod.ru/space/index.htm</a:t>
            </a:r>
            <a:endParaRPr lang="ru-RU" sz="2000" dirty="0" smtClean="0"/>
          </a:p>
          <a:p>
            <a:r>
              <a:rPr lang="en-US" sz="1600" dirty="0" smtClean="0">
                <a:hlinkClick r:id="rId11"/>
              </a:rPr>
              <a:t>http://sunssystem.ru/neptun/14-planeta-neptun.html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FF00"/>
                </a:solidFill>
              </a:rPr>
              <a:t>Планета 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это небесное тело, вращающееся по орбите вокруг звезды или её остатков,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 descr="http://www.cfs.narod.ru/earth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2928934"/>
            <a:ext cx="2357454" cy="2357457"/>
          </a:xfrm>
          <a:prstGeom prst="rect">
            <a:avLst/>
          </a:prstGeom>
          <a:noFill/>
        </p:spPr>
      </p:pic>
      <p:pic>
        <p:nvPicPr>
          <p:cNvPr id="5124" name="Picture 4" descr="http://mobilewallpapers.narod.ru/space/images/planet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809999"/>
            <a:ext cx="2286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66"/>
          <a:ext cx="8401080" cy="5768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Планеты земной группы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151" y="1928802"/>
            <a:ext cx="8868165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Меркурий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57298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572000" y="857232"/>
            <a:ext cx="4572000" cy="60016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самая близкая к Солнцу планета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обращается вокруг Солнца за 88 земных суток.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самая маленькая планета земной группы.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Температуры поверхности разнятся от 427 градусов Цельсия на экваторе до минус 183 градусов Цельсия в тени кратеров на полюсах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В диаметре Меркурий насчитывает 4878 километров, то есть равен Атлантическому океану. И это значит, что Меркурий значительно меньше Земли.</a:t>
            </a:r>
            <a:endParaRPr lang="ru-RU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 l="25384"/>
          <a:stretch>
            <a:fillRect/>
          </a:stretch>
        </p:blipFill>
        <p:spPr bwMode="auto">
          <a:xfrm>
            <a:off x="0" y="1500174"/>
            <a:ext cx="4619646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0" y="52149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http://blogs.privet.ru/community/NEORDINAR.NO?tag_id=32165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Венера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5072066" cy="607220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/>
              <a:t>В диаметре она насчитывает около 12 100 километров, а диаметр Земли равен 12 742,5 километра.</a:t>
            </a:r>
          </a:p>
          <a:p>
            <a:r>
              <a:rPr lang="ru-RU" dirty="0" smtClean="0"/>
              <a:t>Один оборот вокруг Солнца Венера делает за 225 земных суток, а вокруг своей оси она вращается гораздо медленнее - Земля успевает повернутся 243 раза, Венера - только 1 раз.</a:t>
            </a:r>
          </a:p>
          <a:p>
            <a:r>
              <a:rPr lang="ru-RU" dirty="0" smtClean="0"/>
              <a:t>день на Венере длится 58 земных суток, столь же долгая там и ночь, то есть венерианские сутки равны 11 земным.  </a:t>
            </a:r>
          </a:p>
          <a:p>
            <a:r>
              <a:rPr lang="ru-RU" dirty="0" smtClean="0"/>
              <a:t>Венера вращается вокруг Солнца в обратную сторону, с востока на запад. </a:t>
            </a:r>
          </a:p>
          <a:p>
            <a:r>
              <a:rPr lang="ru-RU" dirty="0" smtClean="0"/>
              <a:t>самое яркое после Солнца и Луны светило на нашем небосводе, хотя она не излучает собственный свет, а лишь отражает солнечный.</a:t>
            </a:r>
            <a:endParaRPr lang="ru-RU" dirty="0"/>
          </a:p>
        </p:txBody>
      </p:sp>
      <p:pic>
        <p:nvPicPr>
          <p:cNvPr id="1026" name="Picture 2" descr="http://cosmos.ucoz.ru/video/venera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76795" y="1047744"/>
            <a:ext cx="4167205" cy="4167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Венера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Венера фотография левого полушар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414443"/>
            <a:ext cx="4429123" cy="4429124"/>
          </a:xfrm>
          <a:prstGeom prst="rect">
            <a:avLst/>
          </a:prstGeom>
          <a:noFill/>
        </p:spPr>
      </p:pic>
      <p:pic>
        <p:nvPicPr>
          <p:cNvPr id="20484" name="Picture 4" descr="Венера фотография правого полушар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093" y="1142984"/>
            <a:ext cx="4714907" cy="47149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5857892"/>
            <a:ext cx="9144000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Здесь преобладают низменности и невысокие возвышенности. Горные участки представлены несколькими разрозненными областями, самые крупные из них - Земля </a:t>
            </a:r>
            <a:r>
              <a:rPr lang="ru-RU" sz="2000" b="1" dirty="0" err="1" smtClean="0"/>
              <a:t>Иштар</a:t>
            </a:r>
            <a:r>
              <a:rPr lang="ru-RU" sz="2000" b="1" dirty="0" smtClean="0"/>
              <a:t> близ северного полюса и Земля Лады - близ южного.</a:t>
            </a:r>
            <a:endParaRPr lang="ru-RU" sz="2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1122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Марс 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785794"/>
            <a:ext cx="5143504" cy="607220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 В диаметре эта планета насчитывает 6780 километров. Это чуть больше, чем половина диаметра Земли.</a:t>
            </a:r>
          </a:p>
          <a:p>
            <a:r>
              <a:rPr lang="ru-RU" dirty="0" smtClean="0"/>
              <a:t>Год на Марсе длится 687 дней, что почти вдвое больше чем земной. Марс вращается вокруг своей оси с периодом 24 часа 37 минут, лишь немного дольше чем на Земле.</a:t>
            </a:r>
          </a:p>
          <a:p>
            <a:r>
              <a:rPr lang="ru-RU" dirty="0" smtClean="0"/>
              <a:t>наблюдается смена времен года, длительность которых почти вдвое больше. </a:t>
            </a:r>
          </a:p>
          <a:p>
            <a:r>
              <a:rPr lang="ru-RU" dirty="0" smtClean="0"/>
              <a:t> У планеты есть два спутника, Фобос ( греч. «Страх» ) и Деймос («Ужас»)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22530" name="Picture 2" descr="http://meganauka.com/uploads/posts/2011-03/1301333306_mar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472" y="1071546"/>
            <a:ext cx="4000528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неб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небо</Template>
  <TotalTime>109</TotalTime>
  <Words>445</Words>
  <Application>Microsoft Office PowerPoint</Application>
  <PresentationFormat>Экран (4:3)</PresentationFormat>
  <Paragraphs>85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небо</vt:lpstr>
      <vt:lpstr>Солнечная система </vt:lpstr>
      <vt:lpstr>Солнечная система </vt:lpstr>
      <vt:lpstr>Планета </vt:lpstr>
      <vt:lpstr>Слайд 4</vt:lpstr>
      <vt:lpstr>Планеты земной группы </vt:lpstr>
      <vt:lpstr>Меркурий </vt:lpstr>
      <vt:lpstr>Венера </vt:lpstr>
      <vt:lpstr>Венера </vt:lpstr>
      <vt:lpstr>Марс </vt:lpstr>
      <vt:lpstr>Спутники Марса </vt:lpstr>
      <vt:lpstr>Земля </vt:lpstr>
      <vt:lpstr>Юпитер </vt:lpstr>
      <vt:lpstr>Слайд 13</vt:lpstr>
      <vt:lpstr>Спутник Юпитера (Ио) на фоне его Спутник Юпитера (Ио) на фоне его облаков</vt:lpstr>
      <vt:lpstr>Сатурн </vt:lpstr>
      <vt:lpstr>Уран </vt:lpstr>
      <vt:lpstr>Слайд 17</vt:lpstr>
      <vt:lpstr>Слайд 18</vt:lpstr>
      <vt:lpstr>Нептун </vt:lpstr>
      <vt:lpstr>Нептун </vt:lpstr>
      <vt:lpstr>Источники информации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Солнечная система </dc:title>
  <dc:creator>светлана</dc:creator>
  <cp:lastModifiedBy>User</cp:lastModifiedBy>
  <cp:revision>22</cp:revision>
  <dcterms:created xsi:type="dcterms:W3CDTF">2012-04-12T14:05:27Z</dcterms:created>
  <dcterms:modified xsi:type="dcterms:W3CDTF">2012-11-05T10:36:37Z</dcterms:modified>
</cp:coreProperties>
</file>