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90BF34-3927-4E53-88D2-1C4850034030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BF9DEA-8884-431C-AB0A-0EDC5583B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B4FD2C-AF62-43CF-A416-A686DE0246D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0F087A1-9BFE-497F-A315-503DB0E4C06D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A68AA95-60C6-4814-A537-1F0BB52AA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E8796-B627-489B-90D7-1B462453D319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D415E-2F51-489A-A86D-C96C17D67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0861-6210-48BA-803A-49692CA25354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A594A-55E6-4231-BBB5-F52A52552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8915F-B081-4AD5-A923-06F1EC542E3E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714AE-23EE-4713-A257-4C0C60250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213AD9-067A-48DA-8128-CA606B1DFAFE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8467AB-C7BF-435E-AFDB-47D594705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38840B-872D-4709-AEF5-31124EA3DA0A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10FFE7-9CF9-4D05-92F6-9E7531A0E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6BAD4A-3D4A-4EE5-AD15-A69A4C3D01CA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ECE41D-404E-46A1-AB92-6B72BD283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A0C41C-C6CE-47FE-A77F-3649D8501885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B20A20-78F1-4D3B-9D96-3522918B2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338FB-C431-4FBE-A4C2-D63F87F99578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44FAA-E65D-4A0E-AAB5-3D9CF3869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4CDE55-4381-469C-AE60-A19C5BF7DA52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00C43D-6149-414C-9801-7482FF05E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55EE683-6FB3-4DA0-B6FB-C10D909F3989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73B13DD-AE23-4C87-BBAC-EABE486EE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CE107B3-D26D-46A1-B303-E80092F96E01}" type="datetimeFigureOut">
              <a:rPr lang="ru-RU"/>
              <a:pPr>
                <a:defRPr/>
              </a:pPr>
              <a:t>29.10.2012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2DC2457-5093-4AF2-86E7-5716E1845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703" r:id="rId4"/>
    <p:sldLayoutId id="2147483704" r:id="rId5"/>
    <p:sldLayoutId id="2147483705" r:id="rId6"/>
    <p:sldLayoutId id="2147483698" r:id="rId7"/>
    <p:sldLayoutId id="2147483706" r:id="rId8"/>
    <p:sldLayoutId id="2147483707" r:id="rId9"/>
    <p:sldLayoutId id="2147483699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250033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n w="18000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Универсальные учебные действия – формирование и развитие на уроке</a:t>
            </a:r>
            <a:endParaRPr lang="ru-RU" sz="4000" dirty="0">
              <a:ln w="18000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3571875"/>
            <a:ext cx="7772400" cy="1200150"/>
          </a:xfrm>
        </p:spPr>
        <p:txBody>
          <a:bodyPr>
            <a:normAutofit lnSpcReduction="10000"/>
          </a:bodyPr>
          <a:lstStyle/>
          <a:p>
            <a:pPr marR="0"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Важнейшее задачей современной системы образования является формирование совокупности «универсальных учебных действий», обеспечивающих компетенцию «научить учиться», а не только освоение учащимися конкретных предметных знаний и навыков в рамках отдельных дисциплин. </a:t>
            </a:r>
          </a:p>
          <a:p>
            <a:pPr marR="0" eaLnBrk="1" hangingPunct="1">
              <a:lnSpc>
                <a:spcPct val="80000"/>
              </a:lnSpc>
              <a:defRPr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071966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Преемственность формирования универсальных учебных действий по ступеням общего образования обеспечивается за счет: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принятия в педагогическом коллективе общих ценностных оснований образования,  в частности - ориентация на ключевой стратегический приоритет непрерывного образования – формирование умения учиться.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четкого представления педагогов о планируемых результатах обучения на каждой ступени;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целенаправленной деятельности по реализации условий, обеспечивающих развитие УУД  в образовательном процессе (коммуникативные, речевые, регулятивные,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общепознавательные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логические и др.).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Основанием преемственности разных ступеней образовательной системы  становится  ориентация на ключевой стратегический приоритет непрерывного образования – формирование умения учиться.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Преемственность формирования УУД по ступеням общего образования.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29600" cy="4000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22"/>
                <a:gridCol w="1957430"/>
                <a:gridCol w="2071702"/>
                <a:gridCol w="2300246"/>
              </a:tblGrid>
              <a:tr h="61345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Личностные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87068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1.Самоопределение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2.Смыслообразование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1.Соотнесение известного и неизвестного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2.Планирование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3.Оценка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4.Способность к волевому усилию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1.Формулирование цели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2.Выделение необходимой информации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3.Структурирование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4.Выбор эффективных способов решения учебной задачи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5.Рефлексия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6.Анализ и синтез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7.Сравнение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8.Классификаци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9.Действия постановки и решения проблемы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1.Строить продуктивное взаимодействие между сверстниками и педагогами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2.Постановка вопросов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3.Разрешение конфликтов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Виды УУД, формируемые на уроках физической культуры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должен учитывать взаимосвязь уровня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универсальных учебных действий (УУД) со следующими показателями: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-состояние здоровья детей;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успеваемость по основным предметам;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-уровень развития речи;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-степень владения русским языком;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слушать и слышать учителя, задавать вопросы;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стремление принимать и решать учебную задачу;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-навыки общения со сверстниками;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умение контролировать свои действия на уроке.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>
          <a:xfrm>
            <a:off x="1500188" y="3000375"/>
            <a:ext cx="6357937" cy="2643188"/>
          </a:xfrm>
        </p:spPr>
        <p:txBody>
          <a:bodyPr/>
          <a:lstStyle/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Термин «универсальные учебные действия» означает умение учиться, т.е. способность субъекта к саморазвитию и самосовершенствованию путем сознательного и активного присвоения нового социального опыта.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143800" cy="208279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Понятие, функции, виды, состав универсальных учебных действий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3500462"/>
          </a:xfrm>
        </p:spPr>
        <p:txBody>
          <a:bodyPr/>
          <a:lstStyle/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обеспечение возможностей обучающегося самостоятельно осуществлять деятельность учения, ставить учебные цели, искать и использовать необходимые средства и способы их достижения, контролировать и оценивать процесс и результаты деятельности;</a:t>
            </a:r>
          </a:p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условий для гармоничного развития личности и её самореализации на основе готовности к непрерывному образованию; обеспечение успешного усвоения знаний, </a:t>
            </a:r>
          </a:p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формирования умений, навыков и компетентностей в любой предметной области.</a:t>
            </a:r>
          </a:p>
          <a:p>
            <a:pPr eaLnBrk="1" hangingPunct="1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Функции УУД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00107"/>
          <a:ext cx="8286808" cy="4857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4"/>
                <a:gridCol w="3786214"/>
              </a:tblGrid>
              <a:tr h="3708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Формируемые 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Предметные действия</a:t>
                      </a:r>
                      <a:endParaRPr lang="ru-RU" dirty="0"/>
                    </a:p>
                  </a:txBody>
                  <a:tcPr/>
                </a:tc>
              </a:tr>
              <a:tr h="2146274">
                <a:tc>
                  <a:txBody>
                    <a:bodyPr/>
                    <a:lstStyle/>
                    <a:p>
                      <a:pPr marR="5397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Формирование личностных универсальных 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действий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marR="5397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 общекультурной и российской гражданской идентичности как чувства гордости за достижения в мировом и отечественном спорте;</a:t>
                      </a:r>
                    </a:p>
                    <a:p>
                      <a:pPr marR="5397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освоение моральных норм помощи тем, кто в ней нуждается, готовности принять на себя ответственность;</a:t>
                      </a:r>
                    </a:p>
                    <a:p>
                      <a:pPr marR="5397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 мотивации достижения и готовности к преодолению трудностей  и умения мобилизовать свои личностные и физические ресурсы;</a:t>
                      </a:r>
                    </a:p>
                    <a:p>
                      <a:pPr marR="5397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освоение правил здорового и безопасного образа 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жизни. </a:t>
                      </a:r>
                    </a:p>
                    <a:p>
                      <a:pPr marR="5397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R="53975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Освоение способов двигательной деятельности.</a:t>
                      </a:r>
                    </a:p>
                    <a:p>
                      <a:pPr marR="53975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Выполнение комплексов упражнений, подвижные игры, соревнования, измерение показателей </a:t>
                      </a: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физического 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развития, занятие спортом. </a:t>
                      </a:r>
                      <a:endParaRPr lang="ru-RU" sz="12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R="53975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5" marR="28575" marT="28575" marB="28575"/>
                </a:tc>
              </a:tr>
              <a:tr h="1355756"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12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r>
                        <a:rPr lang="ru-RU" sz="12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гу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лятивные действия: умения планировать, регулировать, контролировать и оценивать свои действия.</a:t>
                      </a:r>
                    </a:p>
                    <a:p>
                      <a:pPr marR="488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Планирование общей цели и пути её достижения; распределение функций и ролей в совместной деятельности; конструктивное разрешение конфликтов; осуществление взаимного контроля; оценка собственного поведения и поведения партнёра и внесение необходимых коррективов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Выполнение комплексов упражнений, подвижные игры, соревнования, измерение показателей физического развития, занятие спортом.</a:t>
                      </a:r>
                    </a:p>
                  </a:txBody>
                  <a:tcPr marL="28575" marR="28575" marT="28575" marB="28575"/>
                </a:tc>
              </a:tr>
              <a:tr h="614146"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Коммуникативные действия взаимодействие, ориентация на партнёра, сотрудничество и кооперация (в командных видах спорта)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Выполнение комплексов упражнений, подвижные игры, спортивные игры, соревнования, измерение показателей физического развития, занятие спортом.</a:t>
                      </a:r>
                    </a:p>
                  </a:txBody>
                  <a:tcPr marL="28575" marR="28575" marT="28575" marB="28575"/>
                </a:tc>
              </a:tr>
              <a:tr h="370805"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86808" cy="78581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Перечень УУД на уроках физкультуры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2143140"/>
          </a:xfrm>
        </p:spPr>
        <p:txBody>
          <a:bodyPr/>
          <a:lstStyle/>
          <a:p>
            <a:pPr algn="ctr"/>
            <a:r>
              <a:rPr lang="ru-RU" dirty="0" smtClean="0"/>
              <a:t>Личностные</a:t>
            </a:r>
          </a:p>
          <a:p>
            <a:pPr algn="ctr"/>
            <a:r>
              <a:rPr lang="ru-RU" dirty="0" smtClean="0"/>
              <a:t>Регулятивные</a:t>
            </a:r>
          </a:p>
          <a:p>
            <a:pPr algn="ctr"/>
            <a:r>
              <a:rPr lang="ru-RU" dirty="0" smtClean="0"/>
              <a:t>Познавательные</a:t>
            </a:r>
          </a:p>
          <a:p>
            <a:pPr algn="ctr"/>
            <a:r>
              <a:rPr lang="ru-RU" dirty="0" smtClean="0"/>
              <a:t>Коммуникативные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Виды УУД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2857520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Урок необходимо организовать по-новому, обращаясь к разуму учащихся, к их ощущениям. Приоритет необходимо отдать самостоятельности учащихся (там, где это возможно и безопасно) так, чтобы они не заучивали готовые материалы, а сами решали двигательную задачу.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Рекомендации по разработке методики УУД  5-9 классы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19" y="1785926"/>
          <a:ext cx="8572561" cy="3994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113"/>
                <a:gridCol w="2405574"/>
                <a:gridCol w="2113989"/>
                <a:gridCol w="2186885"/>
              </a:tblGrid>
              <a:tr h="611192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Личностные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 Коммуникативные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17898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Ценить и принимать следующие базовые ценности: «добро», «терпение», «родина», «природа», «семья».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Уважать  свою семью,  своих родственников, любить  родителей.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Освоить роли ученика; формирование интереса (мотивации) к учению.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Оценивать жизненные ситуаций и поступки героев художественных текстов с точки зрения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общечеловеческих норм.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1.Организовывать свое рабочее место под руководством учителя (в начальной школе).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Определять цель выполнения заданий на уроке, во внеурочной деятельности, в жизненных ситуациях под руководством учителя.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Определять план выполнения заданий на уроках, внеурочной деятельности, жизненных ситуациях под руководством учителя и самостоятельно.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Использовать в своей деятельности приборы: линейку, треугольник, литературу, инструменты. 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Отвечать на простые и сложные вопросы учителя, самим задавать вопросы, находить нужную информацию в учебнике.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Сравнивать и группировать предметы, объекты по нескольким основаниям; находить закономерности самостоятельно продолжать их по установленном правилу.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Подробно пересказывать прочитанное или прослушанное; составлять план 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1.Участвовать в диалоге на уроке и в жизненных ситуациях.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Отвечать на вопросы учителя, товарищей по классу.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Соблюдать простейшие нормы речевого этикета: здороваться,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прощаться, благодарить.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Слушать и понимать речь других.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 Участвовать в диалоге; слушать и понимать других, высказывать свою точку зрения на события, поступки.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7163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Характеристика результатов формирования УУД  на разных этапах обучения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785927"/>
          <a:ext cx="8572560" cy="4030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882"/>
                <a:gridCol w="1945034"/>
                <a:gridCol w="1945034"/>
                <a:gridCol w="3025610"/>
              </a:tblGrid>
              <a:tr h="335922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Личностные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4606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5.Уважать  свой народ, свою Родину.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Освоение личностного смысла учения, желания учиться.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 Проявлять терпимость к обычаям и традициям других народов.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выбрать дальнейший образовательный маршрут.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5.Самостоятельно организовывать свое рабочее место.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Следовать режиму организации учебной и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внеучебной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деятельности.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7.Самостоятельно формулировать задание: определять его цель, планировать алгоритм его выполнения, корректировать работу по ходу его выполнения, самостоятельно оценивать.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 Находить необходимую информацию, как в учебнике,  в словарях, в других  источниках.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Наблюдать и делать самостоятельно выводы.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7.Представлять информацию в виде текста, таблицы, схемы, в том числе с помощью ИКТ.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Составлять сложный план текста.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9. Уметь передавать содержание в сжатом, выборочном или развёрнутом виде.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5.Оформлять свои мысли в устной и письменной речи с учетом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своих учебных и жизненных речевых ситуаций.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6.Читать тексты учебников, других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художественных и научно-популярных книг, понимать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прочитанное.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 Выполняя различные роли в группе, сотрудничать в совместном решении проблемы (задачи).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Отстаивать свою точку зрения, соблюдая правила речевого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этикета.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Критично относиться к своему мнению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 Понимать точку зрения другого.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Участвовать в работе группы, распределять роли,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договариваться друг с другом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7163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Характеристика результатов формирования на разных этапах обучения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071834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Развитие индивидуальных способностей ребенка и создание условий для их самосовершенствования средствами физической культуры.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Обучение способам самостоятельного поиска необходимой информации, освоение новых двигательных действий путем переосмысления уже изученных движений, исследовательской и конструктивной деятельности, нахождение своих способов решения проблемных ситуаций в двигательной деятельности.</a:t>
            </a: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Формирование УУД на уроках физической культуры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127</TotalTime>
  <Words>1178</Words>
  <Application>Microsoft Office PowerPoint</Application>
  <PresentationFormat>Экран (4:3)</PresentationFormat>
  <Paragraphs>125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Универсальные учебные действия – формирование и развитие на уроке</vt:lpstr>
      <vt:lpstr>Понятие, функции, виды, состав универсальных учебных действий  </vt:lpstr>
      <vt:lpstr>Функции УУД</vt:lpstr>
      <vt:lpstr>Перечень УУД на уроках физкультуры</vt:lpstr>
      <vt:lpstr>Виды УУД</vt:lpstr>
      <vt:lpstr>Рекомендации по разработке методики УУД  5-9 классы</vt:lpstr>
      <vt:lpstr>Характеристика результатов формирования УУД  на разных этапах обучения</vt:lpstr>
      <vt:lpstr>Характеристика результатов формирования на разных этапах обучения</vt:lpstr>
      <vt:lpstr>Формирование УУД на уроках физической культуры</vt:lpstr>
      <vt:lpstr>Преемственность формирования УУД по ступеням общего образования. </vt:lpstr>
      <vt:lpstr>Виды УУД, формируемые на уроках физической культуры </vt:lpstr>
      <vt:lpstr>Заключение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 учебные действия – формирование и развитие на уроке</dc:title>
  <dc:creator>user</dc:creator>
  <cp:lastModifiedBy>user</cp:lastModifiedBy>
  <cp:revision>36</cp:revision>
  <dcterms:created xsi:type="dcterms:W3CDTF">2012-10-28T15:01:57Z</dcterms:created>
  <dcterms:modified xsi:type="dcterms:W3CDTF">2012-10-29T12:02:03Z</dcterms:modified>
</cp:coreProperties>
</file>