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5" d="100"/>
          <a:sy n="75" d="100"/>
        </p:scale>
        <p:origin x="-123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B1915-EED4-4AA5-B86B-A2BF3F18C70D}" type="datetimeFigureOut">
              <a:rPr lang="ru-RU" smtClean="0"/>
              <a:t>30.10.2012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6C982-791B-44EE-86A8-148CBA0C68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B1915-EED4-4AA5-B86B-A2BF3F18C70D}" type="datetimeFigureOut">
              <a:rPr lang="ru-RU" smtClean="0"/>
              <a:t>30.10.2012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6C982-791B-44EE-86A8-148CBA0C68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B1915-EED4-4AA5-B86B-A2BF3F18C70D}" type="datetimeFigureOut">
              <a:rPr lang="ru-RU" smtClean="0"/>
              <a:t>30.10.2012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6C982-791B-44EE-86A8-148CBA0C68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B1915-EED4-4AA5-B86B-A2BF3F18C70D}" type="datetimeFigureOut">
              <a:rPr lang="ru-RU" smtClean="0"/>
              <a:t>30.10.2012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6C982-791B-44EE-86A8-148CBA0C68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B1915-EED4-4AA5-B86B-A2BF3F18C70D}" type="datetimeFigureOut">
              <a:rPr lang="ru-RU" smtClean="0"/>
              <a:t>30.10.2012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6C982-791B-44EE-86A8-148CBA0C68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B1915-EED4-4AA5-B86B-A2BF3F18C70D}" type="datetimeFigureOut">
              <a:rPr lang="ru-RU" smtClean="0"/>
              <a:t>30.10.2012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6C982-791B-44EE-86A8-148CBA0C68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B1915-EED4-4AA5-B86B-A2BF3F18C70D}" type="datetimeFigureOut">
              <a:rPr lang="ru-RU" smtClean="0"/>
              <a:t>30.10.2012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6C982-791B-44EE-86A8-148CBA0C68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B1915-EED4-4AA5-B86B-A2BF3F18C70D}" type="datetimeFigureOut">
              <a:rPr lang="ru-RU" smtClean="0"/>
              <a:t>30.10.2012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6C982-791B-44EE-86A8-148CBA0C68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B1915-EED4-4AA5-B86B-A2BF3F18C70D}" type="datetimeFigureOut">
              <a:rPr lang="ru-RU" smtClean="0"/>
              <a:t>30.10.2012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6C982-791B-44EE-86A8-148CBA0C68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B1915-EED4-4AA5-B86B-A2BF3F18C70D}" type="datetimeFigureOut">
              <a:rPr lang="ru-RU" smtClean="0"/>
              <a:t>30.10.2012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6C982-791B-44EE-86A8-148CBA0C68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B1915-EED4-4AA5-B86B-A2BF3F18C70D}" type="datetimeFigureOut">
              <a:rPr lang="ru-RU" smtClean="0"/>
              <a:t>30.10.2012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6C982-791B-44EE-86A8-148CBA0C68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B1915-EED4-4AA5-B86B-A2BF3F18C70D}" type="datetimeFigureOut">
              <a:rPr lang="ru-RU" smtClean="0"/>
              <a:t>30.10.2012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C6C982-791B-44EE-86A8-148CBA0C683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a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96799"/>
            <a:ext cx="9144000" cy="64644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hike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96799"/>
            <a:ext cx="9144000" cy="64644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ba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2976" y="0"/>
            <a:ext cx="7000923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ous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48" y="0"/>
            <a:ext cx="7358113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oos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96799"/>
            <a:ext cx="9144000" cy="64644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lighthous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728" y="0"/>
            <a:ext cx="6643733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468680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76" y="357166"/>
            <a:ext cx="7286676" cy="61436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160</TotalTime>
  <Words>0</Words>
  <Application>Microsoft Office PowerPoint</Application>
  <PresentationFormat>Экран (4:3)</PresentationFormat>
  <Paragraphs>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16</cp:revision>
  <dcterms:created xsi:type="dcterms:W3CDTF">2012-10-30T13:10:21Z</dcterms:created>
  <dcterms:modified xsi:type="dcterms:W3CDTF">2012-10-30T15:51:19Z</dcterms:modified>
</cp:coreProperties>
</file>