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2" r:id="rId6"/>
    <p:sldId id="263" r:id="rId7"/>
    <p:sldId id="261" r:id="rId8"/>
    <p:sldId id="259" r:id="rId9"/>
    <p:sldId id="265" r:id="rId10"/>
    <p:sldId id="266" r:id="rId11"/>
    <p:sldId id="273" r:id="rId12"/>
    <p:sldId id="267" r:id="rId13"/>
    <p:sldId id="268" r:id="rId14"/>
    <p:sldId id="270" r:id="rId15"/>
    <p:sldId id="269" r:id="rId16"/>
    <p:sldId id="271" r:id="rId17"/>
    <p:sldId id="258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42" name="Picture 22" descr="18009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5144" name="Picture 24" descr="4_1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5145" name="Picture 25" descr="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5146" name="Picture 26" descr="12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5147" name="Picture 27" descr="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  <p:pic>
        <p:nvPicPr>
          <p:cNvPr id="5148" name="Picture 28" descr="Ky3uk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49" name="Picture 29" descr="season_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05CD551-BB62-476B-8D93-EFAEC18C41CD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AB2951-10E0-4A4F-8779-C6EC7FC0D5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47" name="Picture 23" descr="4_1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1048" name="Picture 24" descr="6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1049" name="Picture 25" descr="123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1050" name="Picture 26" descr="6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gabook.ru/DescriptionImage.asp?MID=471360" TargetMode="External"/><Relationship Id="rId3" Type="http://schemas.openxmlformats.org/officeDocument/2006/relationships/hyperlink" Target="http://bio.1september.ru/view_article.php?ID=201000802" TargetMode="External"/><Relationship Id="rId7" Type="http://schemas.openxmlformats.org/officeDocument/2006/relationships/hyperlink" Target="http://beznadegi.narod.ru/Trofi/gora.htm" TargetMode="External"/><Relationship Id="rId2" Type="http://schemas.openxmlformats.org/officeDocument/2006/relationships/hyperlink" Target="http://otao.narod.ru/7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ologiyavklasse.ru/biogeocenozy-ix-struktura-i-xarakteristika.html" TargetMode="External"/><Relationship Id="rId5" Type="http://schemas.openxmlformats.org/officeDocument/2006/relationships/hyperlink" Target="http://festival.1september.ru/articles/100478/" TargetMode="External"/><Relationship Id="rId10" Type="http://schemas.openxmlformats.org/officeDocument/2006/relationships/hyperlink" Target="http://dic.academic.ru/dic.nsf/enc_geo/6548/%D0%BA%D1%80%D1%83%D0%B3%D0%BE%D0%B2%D0%BE%D1%80%D0%BE%D1%82" TargetMode="External"/><Relationship Id="rId4" Type="http://schemas.openxmlformats.org/officeDocument/2006/relationships/hyperlink" Target="http://www.critical.ru/calendar/Priestley.htm" TargetMode="External"/><Relationship Id="rId9" Type="http://schemas.openxmlformats.org/officeDocument/2006/relationships/hyperlink" Target="http://animalworld.com.ua/news/Shotlandskije-uchenyje-vedut-perepis-dozhdevyh-chervej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Возвращают ли живые организмы вещества в окружающую среду?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beznadegi.narod.ru/Trofi/images/gor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911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Разрушители органических веществ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600200"/>
            <a:ext cx="3543296" cy="4525963"/>
          </a:xfrm>
        </p:spPr>
        <p:txBody>
          <a:bodyPr/>
          <a:lstStyle/>
          <a:p>
            <a:r>
              <a:rPr lang="ru-RU" sz="2400" dirty="0" smtClean="0"/>
              <a:t>Скарабей </a:t>
            </a:r>
          </a:p>
          <a:p>
            <a:r>
              <a:rPr lang="ru-RU" sz="2400" dirty="0" smtClean="0"/>
              <a:t>Они питаются разлагающимся органическим материалом (детритом). </a:t>
            </a:r>
            <a:endParaRPr lang="ru-RU" sz="2400" dirty="0"/>
          </a:p>
        </p:txBody>
      </p:sp>
      <p:pic>
        <p:nvPicPr>
          <p:cNvPr id="36866" name="Picture 2" descr="http://moikompas.ru/img/compas/2008-02-26/skarbeia/262093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14488"/>
            <a:ext cx="4762500" cy="3571875"/>
          </a:xfrm>
          <a:prstGeom prst="rect">
            <a:avLst/>
          </a:prstGeom>
          <a:noFill/>
        </p:spPr>
      </p:pic>
      <p:pic>
        <p:nvPicPr>
          <p:cNvPr id="36868" name="Picture 4" descr="Aphodius rectu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4167193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http://animalworld.com.ua/images/2009/December/Foto/1/Cherv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3214686"/>
            <a:ext cx="4686300" cy="3429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Разрушители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www.megabook.ru/MObjects2/data/pict2004/biology/biol3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00108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Живые организмы не только берут из окружающей среды все необходимое для жизни, но и возвращают в нее вещества, необходимые для жизни других организмов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900igr.net/datas/okruzhajuschij-mir/Krugovorot-zhizni/0006-006-Krugovorot-zhizn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3000372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Организмы производители   (растения)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Со времени появления жизни на Земле начался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8884"/>
            <a:ext cx="9144000" cy="6739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hlinkClick r:id="rId2"/>
              </a:rPr>
              <a:t>http:// </a:t>
            </a:r>
            <a:r>
              <a:rPr lang="en-US" sz="1800" dirty="0" smtClean="0"/>
              <a:t>chpz.ru</a:t>
            </a:r>
            <a:endParaRPr lang="ru-RU" sz="1800" dirty="0" smtClean="0"/>
          </a:p>
          <a:p>
            <a:r>
              <a:rPr lang="en-US" sz="1800" dirty="0" smtClean="0">
                <a:hlinkClick r:id="rId2"/>
              </a:rPr>
              <a:t>http://otao.narod.ru/7.htm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http://bio.1september.ru/view_article.php?ID=201000802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http://www.critical.ru/calendar/Priestley.htm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http://festival.1september.ru/articles/100478/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http://biologiyavklasse.ru/biogeocenozy-ix-struktura-i-xarakteristika.html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http://beznadegi.narod.ru/Trofi/gora.htm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http://www.megabook.ru/DescriptionImage.asp?MID=471360</a:t>
            </a:r>
            <a:endParaRPr lang="ru-RU" sz="1800" dirty="0" smtClean="0"/>
          </a:p>
          <a:p>
            <a:r>
              <a:rPr lang="en-US" sz="1800" dirty="0" smtClean="0">
                <a:hlinkClick r:id="rId9"/>
              </a:rPr>
              <a:t>http://animalworld.com.ua/news/Shotlandskije-uchenyje-vedut-perepis-dozhdevyh-chervej</a:t>
            </a:r>
            <a:endParaRPr lang="ru-RU" sz="1800" dirty="0" smtClean="0"/>
          </a:p>
          <a:p>
            <a:r>
              <a:rPr lang="en-US" sz="1800" dirty="0" smtClean="0">
                <a:hlinkClick r:id="rId10"/>
              </a:rPr>
              <a:t>http://dic.academic.ru/dic.nsf/enc_geo/6548/%D0%BA%D1%80%D1%83%D0%B3%D0%BE%D0%B2%D0%BE%D1%80%D0%BE%D1%82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hpz.ru/wp-content/uploads/2011/02/%D0%A4%D0%BE%D1%82%D0%BE%D1%81%D0%B8%D0%BD%D1%82%D0%B5%D0%B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7569"/>
            <a:ext cx="9144000" cy="6550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otao.narod.ru/7.files/image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1643050"/>
            <a:ext cx="8275167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7"/>
            <a:ext cx="8472518" cy="2643206"/>
          </a:xfrm>
        </p:spPr>
        <p:txBody>
          <a:bodyPr/>
          <a:lstStyle/>
          <a:p>
            <a:r>
              <a:rPr lang="ru-RU" sz="3600" dirty="0" smtClean="0"/>
              <a:t>При образовании органических веществ растение больше выделяет кислорода, чем поглощает его при дыхании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Джозеф  Пристли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86304" cy="4525963"/>
          </a:xfrm>
        </p:spPr>
        <p:txBody>
          <a:bodyPr/>
          <a:lstStyle/>
          <a:p>
            <a:r>
              <a:rPr lang="ru-RU" sz="2400" dirty="0" smtClean="0"/>
              <a:t>Пристли искал способ очистки воздуха, испорченного горением и дыханием людей и животных. </a:t>
            </a:r>
          </a:p>
          <a:p>
            <a:r>
              <a:rPr lang="ru-RU" sz="2400" dirty="0" smtClean="0"/>
              <a:t>Он помещал под колокол вместе с горящей свечой или живой мышью разные вещи.</a:t>
            </a:r>
            <a:endParaRPr lang="ru-RU" sz="2400" dirty="0"/>
          </a:p>
        </p:txBody>
      </p:sp>
      <p:pic>
        <p:nvPicPr>
          <p:cNvPr id="31748" name="Picture 4" descr="http://www.critical.ru/calendar/image/priestley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357298"/>
            <a:ext cx="3571880" cy="4762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Опыт Пристли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festival.1september.ru/articles/100478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758416"/>
            <a:ext cx="7072362" cy="6099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bio.1september.ru/2010/08/2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46655"/>
            <a:ext cx="9144000" cy="191134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dirty="0" smtClean="0"/>
              <a:t>Ян </a:t>
            </a:r>
            <a:r>
              <a:rPr lang="ru-RU" sz="1800" dirty="0" err="1" smtClean="0"/>
              <a:t>Ингенхауз</a:t>
            </a:r>
            <a:r>
              <a:rPr lang="ru-RU" sz="1800" dirty="0" smtClean="0"/>
              <a:t> – личный врач австрийской императрицы Марии </a:t>
            </a:r>
            <a:r>
              <a:rPr lang="ru-RU" sz="1800" dirty="0" err="1" smtClean="0"/>
              <a:t>Терезии</a:t>
            </a:r>
            <a:r>
              <a:rPr lang="ru-RU" sz="1800" dirty="0" smtClean="0"/>
              <a:t>. Он проделал 500 опытов с веточкой элодеи. На солнечном свету из растения поднимались пузырьки газа. </a:t>
            </a:r>
            <a:r>
              <a:rPr lang="ru-RU" sz="1800" dirty="0" err="1" smtClean="0"/>
              <a:t>Ингенхауз</a:t>
            </a:r>
            <a:r>
              <a:rPr lang="ru-RU" sz="1800" dirty="0" smtClean="0"/>
              <a:t> собрал газ и проверил, что это чистейший кислород. Но оказалось, что пузырьки выделялись только на свету, причем </a:t>
            </a:r>
            <a:r>
              <a:rPr lang="ru-RU" sz="1800" dirty="0" err="1" smtClean="0"/>
              <a:t>незеленые</a:t>
            </a:r>
            <a:r>
              <a:rPr lang="ru-RU" sz="1800" dirty="0" smtClean="0"/>
              <a:t> части растений пузырьков не выделяли. Таким образом </a:t>
            </a:r>
            <a:r>
              <a:rPr lang="ru-RU" sz="1800" dirty="0" err="1" smtClean="0"/>
              <a:t>Ингенхауз</a:t>
            </a:r>
            <a:r>
              <a:rPr lang="ru-RU" sz="1800" dirty="0" smtClean="0"/>
              <a:t> доказал, что растения действительно улучшают воздух, но только на свету</a:t>
            </a:r>
            <a:r>
              <a:rPr lang="ru-RU" sz="2400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Выделение кислорода освещенными веточками элодеи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0" name="AutoShape 2" descr="http://otao.narod.ru/7.files/image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://otao.narod.ru/7.files/image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500174"/>
            <a:ext cx="4500594" cy="516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biologiyavklasse.ru/wp-content/uploads/2011/02/02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499" y="0"/>
            <a:ext cx="88795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81</TotalTime>
  <Words>208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Тема8</vt:lpstr>
      <vt:lpstr>Возвращают ли живые организмы вещества в окружающую среду?</vt:lpstr>
      <vt:lpstr>Слайд 2</vt:lpstr>
      <vt:lpstr>Слайд 3</vt:lpstr>
      <vt:lpstr>Слайд 4</vt:lpstr>
      <vt:lpstr>Джозеф  Пристли </vt:lpstr>
      <vt:lpstr>Опыт Пристли </vt:lpstr>
      <vt:lpstr>Слайд 7</vt:lpstr>
      <vt:lpstr>Выделение кислорода освещенными веточками элодеи</vt:lpstr>
      <vt:lpstr>Слайд 9</vt:lpstr>
      <vt:lpstr>Слайд 10</vt:lpstr>
      <vt:lpstr>Слайд 11</vt:lpstr>
      <vt:lpstr>Разрушители органических веществ</vt:lpstr>
      <vt:lpstr>Разрушители 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Возвращают ли живые организмы вещества в окружающую среду?</dc:title>
  <dc:creator>светлана</dc:creator>
  <cp:lastModifiedBy>User</cp:lastModifiedBy>
  <cp:revision>11</cp:revision>
  <dcterms:created xsi:type="dcterms:W3CDTF">2012-02-19T16:16:16Z</dcterms:created>
  <dcterms:modified xsi:type="dcterms:W3CDTF">2012-11-05T10:21:44Z</dcterms:modified>
</cp:coreProperties>
</file>