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-76200" y="228600"/>
            <a:ext cx="2743200" cy="1981200"/>
            <a:chOff x="180" y="384"/>
            <a:chExt cx="1654" cy="1520"/>
          </a:xfrm>
        </p:grpSpPr>
        <p:sp>
          <p:nvSpPr>
            <p:cNvPr id="5128" name="Freeform 8"/>
            <p:cNvSpPr>
              <a:spLocks/>
            </p:cNvSpPr>
            <p:nvPr/>
          </p:nvSpPr>
          <p:spPr bwMode="auto">
            <a:xfrm>
              <a:off x="432" y="432"/>
              <a:ext cx="1392" cy="86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88" y="384"/>
                </a:cxn>
                <a:cxn ang="0">
                  <a:pos x="768" y="720"/>
                </a:cxn>
                <a:cxn ang="0">
                  <a:pos x="1008" y="864"/>
                </a:cxn>
                <a:cxn ang="0">
                  <a:pos x="1392" y="816"/>
                </a:cxn>
              </a:cxnLst>
              <a:rect l="0" t="0" r="r" b="b"/>
              <a:pathLst>
                <a:path w="1392" h="864">
                  <a:moveTo>
                    <a:pt x="0" y="0"/>
                  </a:moveTo>
                  <a:lnTo>
                    <a:pt x="288" y="384"/>
                  </a:lnTo>
                  <a:lnTo>
                    <a:pt x="768" y="720"/>
                  </a:lnTo>
                  <a:lnTo>
                    <a:pt x="1008" y="864"/>
                  </a:lnTo>
                  <a:lnTo>
                    <a:pt x="1392" y="81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29" name="Freeform 9"/>
            <p:cNvSpPr>
              <a:spLocks/>
            </p:cNvSpPr>
            <p:nvPr/>
          </p:nvSpPr>
          <p:spPr bwMode="auto">
            <a:xfrm>
              <a:off x="423" y="406"/>
              <a:ext cx="517" cy="1498"/>
            </a:xfrm>
            <a:custGeom>
              <a:avLst/>
              <a:gdLst/>
              <a:ahLst/>
              <a:cxnLst>
                <a:cxn ang="0">
                  <a:pos x="482" y="0"/>
                </a:cxn>
                <a:cxn ang="0">
                  <a:pos x="429" y="358"/>
                </a:cxn>
                <a:cxn ang="0">
                  <a:pos x="488" y="546"/>
                </a:cxn>
                <a:cxn ang="0">
                  <a:pos x="517" y="893"/>
                </a:cxn>
                <a:cxn ang="0">
                  <a:pos x="488" y="1069"/>
                </a:cxn>
                <a:cxn ang="0">
                  <a:pos x="194" y="1369"/>
                </a:cxn>
                <a:cxn ang="0">
                  <a:pos x="0" y="1498"/>
                </a:cxn>
              </a:cxnLst>
              <a:rect l="0" t="0" r="r" b="b"/>
              <a:pathLst>
                <a:path w="517" h="1498">
                  <a:moveTo>
                    <a:pt x="482" y="0"/>
                  </a:moveTo>
                  <a:lnTo>
                    <a:pt x="429" y="358"/>
                  </a:lnTo>
                  <a:lnTo>
                    <a:pt x="488" y="546"/>
                  </a:lnTo>
                  <a:lnTo>
                    <a:pt x="517" y="893"/>
                  </a:lnTo>
                  <a:lnTo>
                    <a:pt x="488" y="1069"/>
                  </a:lnTo>
                  <a:lnTo>
                    <a:pt x="194" y="1369"/>
                  </a:lnTo>
                  <a:lnTo>
                    <a:pt x="0" y="1498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30" name="Freeform 10"/>
            <p:cNvSpPr>
              <a:spLocks/>
            </p:cNvSpPr>
            <p:nvPr/>
          </p:nvSpPr>
          <p:spPr bwMode="auto">
            <a:xfrm>
              <a:off x="180" y="432"/>
              <a:ext cx="1184" cy="872"/>
            </a:xfrm>
            <a:custGeom>
              <a:avLst/>
              <a:gdLst/>
              <a:ahLst/>
              <a:cxnLst>
                <a:cxn ang="0">
                  <a:pos x="1184" y="0"/>
                </a:cxn>
                <a:cxn ang="0">
                  <a:pos x="1034" y="159"/>
                </a:cxn>
                <a:cxn ang="0">
                  <a:pos x="932" y="328"/>
                </a:cxn>
                <a:cxn ang="0">
                  <a:pos x="731" y="532"/>
                </a:cxn>
                <a:cxn ang="0">
                  <a:pos x="567" y="723"/>
                </a:cxn>
                <a:cxn ang="0">
                  <a:pos x="402" y="858"/>
                </a:cxn>
                <a:cxn ang="0">
                  <a:pos x="0" y="872"/>
                </a:cxn>
              </a:cxnLst>
              <a:rect l="0" t="0" r="r" b="b"/>
              <a:pathLst>
                <a:path w="1184" h="872">
                  <a:moveTo>
                    <a:pt x="1184" y="0"/>
                  </a:moveTo>
                  <a:lnTo>
                    <a:pt x="1034" y="159"/>
                  </a:lnTo>
                  <a:lnTo>
                    <a:pt x="932" y="328"/>
                  </a:lnTo>
                  <a:lnTo>
                    <a:pt x="731" y="532"/>
                  </a:lnTo>
                  <a:lnTo>
                    <a:pt x="567" y="723"/>
                  </a:lnTo>
                  <a:lnTo>
                    <a:pt x="402" y="858"/>
                  </a:lnTo>
                  <a:lnTo>
                    <a:pt x="0" y="872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31" name="Freeform 11"/>
            <p:cNvSpPr>
              <a:spLocks/>
            </p:cNvSpPr>
            <p:nvPr/>
          </p:nvSpPr>
          <p:spPr bwMode="auto">
            <a:xfrm>
              <a:off x="282" y="746"/>
              <a:ext cx="1552" cy="236"/>
            </a:xfrm>
            <a:custGeom>
              <a:avLst/>
              <a:gdLst/>
              <a:ahLst/>
              <a:cxnLst>
                <a:cxn ang="0">
                  <a:pos x="1552" y="0"/>
                </a:cxn>
                <a:cxn ang="0">
                  <a:pos x="1193" y="189"/>
                </a:cxn>
                <a:cxn ang="0">
                  <a:pos x="858" y="218"/>
                </a:cxn>
                <a:cxn ang="0">
                  <a:pos x="629" y="206"/>
                </a:cxn>
                <a:cxn ang="0">
                  <a:pos x="306" y="236"/>
                </a:cxn>
                <a:cxn ang="0">
                  <a:pos x="124" y="218"/>
                </a:cxn>
                <a:cxn ang="0">
                  <a:pos x="0" y="206"/>
                </a:cxn>
              </a:cxnLst>
              <a:rect l="0" t="0" r="r" b="b"/>
              <a:pathLst>
                <a:path w="1552" h="236">
                  <a:moveTo>
                    <a:pt x="1552" y="0"/>
                  </a:moveTo>
                  <a:lnTo>
                    <a:pt x="1193" y="189"/>
                  </a:lnTo>
                  <a:lnTo>
                    <a:pt x="858" y="218"/>
                  </a:lnTo>
                  <a:lnTo>
                    <a:pt x="629" y="206"/>
                  </a:lnTo>
                  <a:lnTo>
                    <a:pt x="306" y="236"/>
                  </a:lnTo>
                  <a:lnTo>
                    <a:pt x="124" y="218"/>
                  </a:lnTo>
                  <a:lnTo>
                    <a:pt x="0" y="20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32" name="Freeform 12"/>
            <p:cNvSpPr>
              <a:spLocks/>
            </p:cNvSpPr>
            <p:nvPr/>
          </p:nvSpPr>
          <p:spPr bwMode="auto">
            <a:xfrm>
              <a:off x="384" y="432"/>
              <a:ext cx="1296" cy="1056"/>
            </a:xfrm>
            <a:custGeom>
              <a:avLst/>
              <a:gdLst/>
              <a:ahLst/>
              <a:cxnLst>
                <a:cxn ang="0">
                  <a:pos x="1200" y="864"/>
                </a:cxn>
                <a:cxn ang="0">
                  <a:pos x="1248" y="768"/>
                </a:cxn>
                <a:cxn ang="0">
                  <a:pos x="1248" y="720"/>
                </a:cxn>
                <a:cxn ang="0">
                  <a:pos x="1296" y="432"/>
                </a:cxn>
                <a:cxn ang="0">
                  <a:pos x="864" y="144"/>
                </a:cxn>
                <a:cxn ang="0">
                  <a:pos x="480" y="0"/>
                </a:cxn>
                <a:cxn ang="0">
                  <a:pos x="144" y="96"/>
                </a:cxn>
                <a:cxn ang="0">
                  <a:pos x="96" y="384"/>
                </a:cxn>
                <a:cxn ang="0">
                  <a:pos x="0" y="528"/>
                </a:cxn>
                <a:cxn ang="0">
                  <a:pos x="48" y="720"/>
                </a:cxn>
                <a:cxn ang="0">
                  <a:pos x="144" y="864"/>
                </a:cxn>
                <a:cxn ang="0">
                  <a:pos x="288" y="1056"/>
                </a:cxn>
                <a:cxn ang="0">
                  <a:pos x="528" y="1056"/>
                </a:cxn>
                <a:cxn ang="0">
                  <a:pos x="768" y="1008"/>
                </a:cxn>
                <a:cxn ang="0">
                  <a:pos x="960" y="864"/>
                </a:cxn>
                <a:cxn ang="0">
                  <a:pos x="1104" y="672"/>
                </a:cxn>
                <a:cxn ang="0">
                  <a:pos x="1104" y="528"/>
                </a:cxn>
                <a:cxn ang="0">
                  <a:pos x="1008" y="384"/>
                </a:cxn>
                <a:cxn ang="0">
                  <a:pos x="816" y="144"/>
                </a:cxn>
              </a:cxnLst>
              <a:rect l="0" t="0" r="r" b="b"/>
              <a:pathLst>
                <a:path w="1296" h="1056">
                  <a:moveTo>
                    <a:pt x="1200" y="864"/>
                  </a:moveTo>
                  <a:lnTo>
                    <a:pt x="1248" y="768"/>
                  </a:lnTo>
                  <a:lnTo>
                    <a:pt x="1248" y="720"/>
                  </a:lnTo>
                  <a:lnTo>
                    <a:pt x="1296" y="432"/>
                  </a:lnTo>
                  <a:lnTo>
                    <a:pt x="864" y="144"/>
                  </a:lnTo>
                  <a:lnTo>
                    <a:pt x="480" y="0"/>
                  </a:lnTo>
                  <a:lnTo>
                    <a:pt x="144" y="96"/>
                  </a:lnTo>
                  <a:lnTo>
                    <a:pt x="96" y="384"/>
                  </a:lnTo>
                  <a:lnTo>
                    <a:pt x="0" y="528"/>
                  </a:lnTo>
                  <a:lnTo>
                    <a:pt x="48" y="720"/>
                  </a:lnTo>
                  <a:lnTo>
                    <a:pt x="144" y="864"/>
                  </a:lnTo>
                  <a:lnTo>
                    <a:pt x="288" y="1056"/>
                  </a:lnTo>
                  <a:lnTo>
                    <a:pt x="528" y="1056"/>
                  </a:lnTo>
                  <a:lnTo>
                    <a:pt x="768" y="1008"/>
                  </a:lnTo>
                  <a:lnTo>
                    <a:pt x="960" y="864"/>
                  </a:lnTo>
                  <a:lnTo>
                    <a:pt x="1104" y="672"/>
                  </a:lnTo>
                  <a:lnTo>
                    <a:pt x="1104" y="528"/>
                  </a:lnTo>
                  <a:lnTo>
                    <a:pt x="1008" y="384"/>
                  </a:lnTo>
                  <a:lnTo>
                    <a:pt x="816" y="144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33" name="Freeform 13"/>
            <p:cNvSpPr>
              <a:spLocks/>
            </p:cNvSpPr>
            <p:nvPr/>
          </p:nvSpPr>
          <p:spPr bwMode="auto">
            <a:xfrm>
              <a:off x="576" y="576"/>
              <a:ext cx="720" cy="768"/>
            </a:xfrm>
            <a:custGeom>
              <a:avLst/>
              <a:gdLst/>
              <a:ahLst/>
              <a:cxnLst>
                <a:cxn ang="0">
                  <a:pos x="624" y="96"/>
                </a:cxn>
                <a:cxn ang="0">
                  <a:pos x="432" y="96"/>
                </a:cxn>
                <a:cxn ang="0">
                  <a:pos x="288" y="0"/>
                </a:cxn>
                <a:cxn ang="0">
                  <a:pos x="192" y="96"/>
                </a:cxn>
                <a:cxn ang="0">
                  <a:pos x="48" y="96"/>
                </a:cxn>
                <a:cxn ang="0">
                  <a:pos x="48" y="240"/>
                </a:cxn>
                <a:cxn ang="0">
                  <a:pos x="0" y="384"/>
                </a:cxn>
                <a:cxn ang="0">
                  <a:pos x="0" y="480"/>
                </a:cxn>
                <a:cxn ang="0">
                  <a:pos x="48" y="624"/>
                </a:cxn>
                <a:cxn ang="0">
                  <a:pos x="192" y="768"/>
                </a:cxn>
                <a:cxn ang="0">
                  <a:pos x="336" y="720"/>
                </a:cxn>
                <a:cxn ang="0">
                  <a:pos x="576" y="720"/>
                </a:cxn>
                <a:cxn ang="0">
                  <a:pos x="624" y="576"/>
                </a:cxn>
                <a:cxn ang="0">
                  <a:pos x="720" y="384"/>
                </a:cxn>
                <a:cxn ang="0">
                  <a:pos x="672" y="240"/>
                </a:cxn>
                <a:cxn ang="0">
                  <a:pos x="624" y="192"/>
                </a:cxn>
                <a:cxn ang="0">
                  <a:pos x="624" y="96"/>
                </a:cxn>
              </a:cxnLst>
              <a:rect l="0" t="0" r="r" b="b"/>
              <a:pathLst>
                <a:path w="720" h="768">
                  <a:moveTo>
                    <a:pt x="624" y="96"/>
                  </a:moveTo>
                  <a:lnTo>
                    <a:pt x="432" y="96"/>
                  </a:lnTo>
                  <a:lnTo>
                    <a:pt x="288" y="0"/>
                  </a:lnTo>
                  <a:lnTo>
                    <a:pt x="192" y="96"/>
                  </a:lnTo>
                  <a:lnTo>
                    <a:pt x="48" y="96"/>
                  </a:lnTo>
                  <a:lnTo>
                    <a:pt x="48" y="240"/>
                  </a:lnTo>
                  <a:lnTo>
                    <a:pt x="0" y="384"/>
                  </a:lnTo>
                  <a:lnTo>
                    <a:pt x="0" y="480"/>
                  </a:lnTo>
                  <a:lnTo>
                    <a:pt x="48" y="624"/>
                  </a:lnTo>
                  <a:lnTo>
                    <a:pt x="192" y="768"/>
                  </a:lnTo>
                  <a:lnTo>
                    <a:pt x="336" y="720"/>
                  </a:lnTo>
                  <a:lnTo>
                    <a:pt x="576" y="720"/>
                  </a:lnTo>
                  <a:lnTo>
                    <a:pt x="624" y="576"/>
                  </a:lnTo>
                  <a:lnTo>
                    <a:pt x="720" y="384"/>
                  </a:lnTo>
                  <a:lnTo>
                    <a:pt x="672" y="240"/>
                  </a:lnTo>
                  <a:lnTo>
                    <a:pt x="624" y="192"/>
                  </a:lnTo>
                  <a:lnTo>
                    <a:pt x="624" y="96"/>
                  </a:lnTo>
                  <a:close/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34" name="Freeform 14"/>
            <p:cNvSpPr>
              <a:spLocks/>
            </p:cNvSpPr>
            <p:nvPr/>
          </p:nvSpPr>
          <p:spPr bwMode="auto">
            <a:xfrm>
              <a:off x="672" y="720"/>
              <a:ext cx="480" cy="528"/>
            </a:xfrm>
            <a:custGeom>
              <a:avLst/>
              <a:gdLst/>
              <a:ahLst/>
              <a:cxnLst>
                <a:cxn ang="0">
                  <a:pos x="624" y="96"/>
                </a:cxn>
                <a:cxn ang="0">
                  <a:pos x="432" y="96"/>
                </a:cxn>
                <a:cxn ang="0">
                  <a:pos x="288" y="0"/>
                </a:cxn>
                <a:cxn ang="0">
                  <a:pos x="192" y="96"/>
                </a:cxn>
                <a:cxn ang="0">
                  <a:pos x="48" y="96"/>
                </a:cxn>
                <a:cxn ang="0">
                  <a:pos x="48" y="240"/>
                </a:cxn>
                <a:cxn ang="0">
                  <a:pos x="0" y="384"/>
                </a:cxn>
                <a:cxn ang="0">
                  <a:pos x="0" y="480"/>
                </a:cxn>
                <a:cxn ang="0">
                  <a:pos x="48" y="624"/>
                </a:cxn>
                <a:cxn ang="0">
                  <a:pos x="192" y="768"/>
                </a:cxn>
                <a:cxn ang="0">
                  <a:pos x="336" y="720"/>
                </a:cxn>
                <a:cxn ang="0">
                  <a:pos x="576" y="720"/>
                </a:cxn>
                <a:cxn ang="0">
                  <a:pos x="624" y="576"/>
                </a:cxn>
                <a:cxn ang="0">
                  <a:pos x="720" y="384"/>
                </a:cxn>
                <a:cxn ang="0">
                  <a:pos x="672" y="240"/>
                </a:cxn>
                <a:cxn ang="0">
                  <a:pos x="624" y="192"/>
                </a:cxn>
                <a:cxn ang="0">
                  <a:pos x="624" y="96"/>
                </a:cxn>
              </a:cxnLst>
              <a:rect l="0" t="0" r="r" b="b"/>
              <a:pathLst>
                <a:path w="720" h="768">
                  <a:moveTo>
                    <a:pt x="624" y="96"/>
                  </a:moveTo>
                  <a:lnTo>
                    <a:pt x="432" y="96"/>
                  </a:lnTo>
                  <a:lnTo>
                    <a:pt x="288" y="0"/>
                  </a:lnTo>
                  <a:lnTo>
                    <a:pt x="192" y="96"/>
                  </a:lnTo>
                  <a:lnTo>
                    <a:pt x="48" y="96"/>
                  </a:lnTo>
                  <a:lnTo>
                    <a:pt x="48" y="240"/>
                  </a:lnTo>
                  <a:lnTo>
                    <a:pt x="0" y="384"/>
                  </a:lnTo>
                  <a:lnTo>
                    <a:pt x="0" y="480"/>
                  </a:lnTo>
                  <a:lnTo>
                    <a:pt x="48" y="624"/>
                  </a:lnTo>
                  <a:lnTo>
                    <a:pt x="192" y="768"/>
                  </a:lnTo>
                  <a:lnTo>
                    <a:pt x="336" y="720"/>
                  </a:lnTo>
                  <a:lnTo>
                    <a:pt x="576" y="720"/>
                  </a:lnTo>
                  <a:lnTo>
                    <a:pt x="624" y="576"/>
                  </a:lnTo>
                  <a:lnTo>
                    <a:pt x="720" y="384"/>
                  </a:lnTo>
                  <a:lnTo>
                    <a:pt x="672" y="240"/>
                  </a:lnTo>
                  <a:lnTo>
                    <a:pt x="624" y="192"/>
                  </a:lnTo>
                  <a:lnTo>
                    <a:pt x="624" y="96"/>
                  </a:lnTo>
                  <a:close/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35" name="Freeform 15"/>
            <p:cNvSpPr>
              <a:spLocks/>
            </p:cNvSpPr>
            <p:nvPr/>
          </p:nvSpPr>
          <p:spPr bwMode="auto">
            <a:xfrm>
              <a:off x="768" y="816"/>
              <a:ext cx="288" cy="288"/>
            </a:xfrm>
            <a:custGeom>
              <a:avLst/>
              <a:gdLst/>
              <a:ahLst/>
              <a:cxnLst>
                <a:cxn ang="0">
                  <a:pos x="624" y="96"/>
                </a:cxn>
                <a:cxn ang="0">
                  <a:pos x="432" y="96"/>
                </a:cxn>
                <a:cxn ang="0">
                  <a:pos x="288" y="0"/>
                </a:cxn>
                <a:cxn ang="0">
                  <a:pos x="192" y="96"/>
                </a:cxn>
                <a:cxn ang="0">
                  <a:pos x="48" y="96"/>
                </a:cxn>
                <a:cxn ang="0">
                  <a:pos x="48" y="240"/>
                </a:cxn>
                <a:cxn ang="0">
                  <a:pos x="0" y="384"/>
                </a:cxn>
                <a:cxn ang="0">
                  <a:pos x="0" y="480"/>
                </a:cxn>
                <a:cxn ang="0">
                  <a:pos x="48" y="624"/>
                </a:cxn>
                <a:cxn ang="0">
                  <a:pos x="192" y="768"/>
                </a:cxn>
                <a:cxn ang="0">
                  <a:pos x="336" y="720"/>
                </a:cxn>
                <a:cxn ang="0">
                  <a:pos x="576" y="720"/>
                </a:cxn>
                <a:cxn ang="0">
                  <a:pos x="624" y="576"/>
                </a:cxn>
                <a:cxn ang="0">
                  <a:pos x="720" y="384"/>
                </a:cxn>
                <a:cxn ang="0">
                  <a:pos x="672" y="240"/>
                </a:cxn>
                <a:cxn ang="0">
                  <a:pos x="624" y="192"/>
                </a:cxn>
                <a:cxn ang="0">
                  <a:pos x="624" y="96"/>
                </a:cxn>
              </a:cxnLst>
              <a:rect l="0" t="0" r="r" b="b"/>
              <a:pathLst>
                <a:path w="720" h="768">
                  <a:moveTo>
                    <a:pt x="624" y="96"/>
                  </a:moveTo>
                  <a:lnTo>
                    <a:pt x="432" y="96"/>
                  </a:lnTo>
                  <a:lnTo>
                    <a:pt x="288" y="0"/>
                  </a:lnTo>
                  <a:lnTo>
                    <a:pt x="192" y="96"/>
                  </a:lnTo>
                  <a:lnTo>
                    <a:pt x="48" y="96"/>
                  </a:lnTo>
                  <a:lnTo>
                    <a:pt x="48" y="240"/>
                  </a:lnTo>
                  <a:lnTo>
                    <a:pt x="0" y="384"/>
                  </a:lnTo>
                  <a:lnTo>
                    <a:pt x="0" y="480"/>
                  </a:lnTo>
                  <a:lnTo>
                    <a:pt x="48" y="624"/>
                  </a:lnTo>
                  <a:lnTo>
                    <a:pt x="192" y="768"/>
                  </a:lnTo>
                  <a:lnTo>
                    <a:pt x="336" y="720"/>
                  </a:lnTo>
                  <a:lnTo>
                    <a:pt x="576" y="720"/>
                  </a:lnTo>
                  <a:lnTo>
                    <a:pt x="624" y="576"/>
                  </a:lnTo>
                  <a:lnTo>
                    <a:pt x="720" y="384"/>
                  </a:lnTo>
                  <a:lnTo>
                    <a:pt x="672" y="240"/>
                  </a:lnTo>
                  <a:lnTo>
                    <a:pt x="624" y="192"/>
                  </a:lnTo>
                  <a:lnTo>
                    <a:pt x="624" y="96"/>
                  </a:lnTo>
                  <a:close/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36" name="Freeform 16"/>
            <p:cNvSpPr>
              <a:spLocks/>
            </p:cNvSpPr>
            <p:nvPr/>
          </p:nvSpPr>
          <p:spPr bwMode="auto">
            <a:xfrm>
              <a:off x="364" y="1170"/>
              <a:ext cx="404" cy="4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318"/>
                </a:cxn>
                <a:cxn ang="0">
                  <a:pos x="212" y="414"/>
                </a:cxn>
                <a:cxn ang="0">
                  <a:pos x="404" y="462"/>
                </a:cxn>
              </a:cxnLst>
              <a:rect l="0" t="0" r="r" b="b"/>
              <a:pathLst>
                <a:path w="404" h="462">
                  <a:moveTo>
                    <a:pt x="0" y="0"/>
                  </a:moveTo>
                  <a:lnTo>
                    <a:pt x="116" y="318"/>
                  </a:lnTo>
                  <a:lnTo>
                    <a:pt x="212" y="414"/>
                  </a:lnTo>
                  <a:lnTo>
                    <a:pt x="404" y="462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37" name="Freeform 17"/>
            <p:cNvSpPr>
              <a:spLocks/>
            </p:cNvSpPr>
            <p:nvPr/>
          </p:nvSpPr>
          <p:spPr bwMode="auto">
            <a:xfrm>
              <a:off x="364" y="1140"/>
              <a:ext cx="212" cy="684"/>
            </a:xfrm>
            <a:custGeom>
              <a:avLst/>
              <a:gdLst/>
              <a:ahLst/>
              <a:cxnLst>
                <a:cxn ang="0">
                  <a:pos x="212" y="684"/>
                </a:cxn>
                <a:cxn ang="0">
                  <a:pos x="68" y="492"/>
                </a:cxn>
                <a:cxn ang="0">
                  <a:pos x="68" y="396"/>
                </a:cxn>
                <a:cxn ang="0">
                  <a:pos x="0" y="0"/>
                </a:cxn>
              </a:cxnLst>
              <a:rect l="0" t="0" r="r" b="b"/>
              <a:pathLst>
                <a:path w="212" h="684">
                  <a:moveTo>
                    <a:pt x="212" y="684"/>
                  </a:moveTo>
                  <a:lnTo>
                    <a:pt x="68" y="492"/>
                  </a:lnTo>
                  <a:lnTo>
                    <a:pt x="68" y="396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38" name="Freeform 18"/>
            <p:cNvSpPr>
              <a:spLocks/>
            </p:cNvSpPr>
            <p:nvPr/>
          </p:nvSpPr>
          <p:spPr bwMode="auto">
            <a:xfrm>
              <a:off x="1344" y="432"/>
              <a:ext cx="480" cy="8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2" y="192"/>
                </a:cxn>
                <a:cxn ang="0">
                  <a:pos x="480" y="336"/>
                </a:cxn>
                <a:cxn ang="0">
                  <a:pos x="336" y="528"/>
                </a:cxn>
                <a:cxn ang="0">
                  <a:pos x="336" y="816"/>
                </a:cxn>
              </a:cxnLst>
              <a:rect l="0" t="0" r="r" b="b"/>
              <a:pathLst>
                <a:path w="480" h="816">
                  <a:moveTo>
                    <a:pt x="0" y="0"/>
                  </a:moveTo>
                  <a:lnTo>
                    <a:pt x="192" y="192"/>
                  </a:lnTo>
                  <a:lnTo>
                    <a:pt x="480" y="336"/>
                  </a:lnTo>
                  <a:lnTo>
                    <a:pt x="336" y="528"/>
                  </a:lnTo>
                  <a:lnTo>
                    <a:pt x="336" y="81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39" name="Freeform 19"/>
            <p:cNvSpPr>
              <a:spLocks/>
            </p:cNvSpPr>
            <p:nvPr/>
          </p:nvSpPr>
          <p:spPr bwMode="auto">
            <a:xfrm>
              <a:off x="192" y="624"/>
              <a:ext cx="960" cy="8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88" y="192"/>
                </a:cxn>
                <a:cxn ang="0">
                  <a:pos x="480" y="288"/>
                </a:cxn>
                <a:cxn ang="0">
                  <a:pos x="720" y="336"/>
                </a:cxn>
                <a:cxn ang="0">
                  <a:pos x="816" y="528"/>
                </a:cxn>
                <a:cxn ang="0">
                  <a:pos x="960" y="816"/>
                </a:cxn>
              </a:cxnLst>
              <a:rect l="0" t="0" r="r" b="b"/>
              <a:pathLst>
                <a:path w="960" h="816">
                  <a:moveTo>
                    <a:pt x="0" y="0"/>
                  </a:moveTo>
                  <a:lnTo>
                    <a:pt x="288" y="192"/>
                  </a:lnTo>
                  <a:lnTo>
                    <a:pt x="480" y="288"/>
                  </a:lnTo>
                  <a:lnTo>
                    <a:pt x="720" y="336"/>
                  </a:lnTo>
                  <a:lnTo>
                    <a:pt x="816" y="528"/>
                  </a:lnTo>
                  <a:lnTo>
                    <a:pt x="960" y="81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40" name="Freeform 20"/>
            <p:cNvSpPr>
              <a:spLocks/>
            </p:cNvSpPr>
            <p:nvPr/>
          </p:nvSpPr>
          <p:spPr bwMode="auto">
            <a:xfrm>
              <a:off x="336" y="384"/>
              <a:ext cx="816" cy="768"/>
            </a:xfrm>
            <a:custGeom>
              <a:avLst/>
              <a:gdLst/>
              <a:ahLst/>
              <a:cxnLst>
                <a:cxn ang="0">
                  <a:pos x="816" y="0"/>
                </a:cxn>
                <a:cxn ang="0">
                  <a:pos x="624" y="480"/>
                </a:cxn>
                <a:cxn ang="0">
                  <a:pos x="576" y="576"/>
                </a:cxn>
                <a:cxn ang="0">
                  <a:pos x="288" y="768"/>
                </a:cxn>
                <a:cxn ang="0">
                  <a:pos x="0" y="768"/>
                </a:cxn>
              </a:cxnLst>
              <a:rect l="0" t="0" r="r" b="b"/>
              <a:pathLst>
                <a:path w="816" h="768">
                  <a:moveTo>
                    <a:pt x="816" y="0"/>
                  </a:moveTo>
                  <a:lnTo>
                    <a:pt x="624" y="480"/>
                  </a:lnTo>
                  <a:lnTo>
                    <a:pt x="576" y="576"/>
                  </a:lnTo>
                  <a:lnTo>
                    <a:pt x="288" y="768"/>
                  </a:lnTo>
                  <a:lnTo>
                    <a:pt x="0" y="768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41" name="Freeform 21"/>
            <p:cNvSpPr>
              <a:spLocks/>
            </p:cNvSpPr>
            <p:nvPr/>
          </p:nvSpPr>
          <p:spPr bwMode="auto">
            <a:xfrm>
              <a:off x="912" y="960"/>
              <a:ext cx="864" cy="1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4" y="144"/>
                </a:cxn>
                <a:cxn ang="0">
                  <a:pos x="864" y="96"/>
                </a:cxn>
              </a:cxnLst>
              <a:rect l="0" t="0" r="r" b="b"/>
              <a:pathLst>
                <a:path w="864" h="144">
                  <a:moveTo>
                    <a:pt x="0" y="0"/>
                  </a:moveTo>
                  <a:lnTo>
                    <a:pt x="384" y="144"/>
                  </a:lnTo>
                  <a:lnTo>
                    <a:pt x="864" y="9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5142" name="Picture 22" descr="1800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781800" y="4953000"/>
            <a:ext cx="2057400" cy="1676400"/>
          </a:xfrm>
          <a:prstGeom prst="rect">
            <a:avLst/>
          </a:prstGeom>
          <a:noFill/>
        </p:spPr>
      </p:pic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0" y="0"/>
            <a:ext cx="9144000" cy="1752600"/>
            <a:chOff x="0" y="1536"/>
            <a:chExt cx="5760" cy="563"/>
          </a:xfrm>
        </p:grpSpPr>
        <p:pic>
          <p:nvPicPr>
            <p:cNvPr id="5144" name="Picture 24" descr="4_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0" y="1536"/>
              <a:ext cx="5760" cy="563"/>
            </a:xfrm>
            <a:prstGeom prst="rect">
              <a:avLst/>
            </a:prstGeom>
            <a:noFill/>
          </p:spPr>
        </p:pic>
        <p:pic>
          <p:nvPicPr>
            <p:cNvPr id="5145" name="Picture 25" descr="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gray">
            <a:xfrm>
              <a:off x="5094" y="1536"/>
              <a:ext cx="666" cy="389"/>
            </a:xfrm>
            <a:prstGeom prst="rect">
              <a:avLst/>
            </a:prstGeom>
            <a:noFill/>
          </p:spPr>
        </p:pic>
        <p:pic>
          <p:nvPicPr>
            <p:cNvPr id="5146" name="Picture 26" descr="12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gray">
            <a:xfrm rot="930090">
              <a:off x="48" y="1580"/>
              <a:ext cx="543" cy="241"/>
            </a:xfrm>
            <a:prstGeom prst="rect">
              <a:avLst/>
            </a:prstGeom>
            <a:noFill/>
          </p:spPr>
        </p:pic>
      </p:grpSp>
      <p:pic>
        <p:nvPicPr>
          <p:cNvPr id="5147" name="Picture 27" descr="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gray">
          <a:xfrm>
            <a:off x="0" y="0"/>
            <a:ext cx="1076325" cy="617538"/>
          </a:xfrm>
          <a:prstGeom prst="rect">
            <a:avLst/>
          </a:prstGeom>
          <a:noFill/>
        </p:spPr>
      </p:pic>
      <p:pic>
        <p:nvPicPr>
          <p:cNvPr id="5148" name="Picture 28" descr="Ky3uk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19200" y="381000"/>
            <a:ext cx="1019175" cy="1019175"/>
          </a:xfrm>
          <a:prstGeom prst="rect">
            <a:avLst/>
          </a:prstGeom>
          <a:noFill/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685800" y="2133600"/>
            <a:ext cx="7772400" cy="14700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371600" y="4191000"/>
            <a:ext cx="6400800" cy="1752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2DDAE6AA-305A-4470-B533-0984B9C3DA92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737012F-84A0-4CCD-B3FB-4D9FE4CEE65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5149" name="Picture 29" descr="season_2"/>
          <p:cNvPicPr>
            <a:picLocks noChangeAspect="1" noChangeArrowheads="1"/>
          </p:cNvPicPr>
          <p:nvPr/>
        </p:nvPicPr>
        <p:blipFill>
          <a:blip r:embed="rId8" cstate="print"/>
          <a:srcRect l="53087" t="15094" r="12962" b="45284"/>
          <a:stretch>
            <a:fillRect/>
          </a:stretch>
        </p:blipFill>
        <p:spPr bwMode="gray">
          <a:xfrm>
            <a:off x="381000" y="1295400"/>
            <a:ext cx="228600" cy="15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DDAE6AA-305A-4470-B533-0984B9C3DA92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37012F-84A0-4CCD-B3FB-4D9FE4CEE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DDAE6AA-305A-4470-B533-0984B9C3DA92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37012F-84A0-4CCD-B3FB-4D9FE4CEE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DDAE6AA-305A-4470-B533-0984B9C3DA92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37012F-84A0-4CCD-B3FB-4D9FE4CEE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DDAE6AA-305A-4470-B533-0984B9C3DA92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37012F-84A0-4CCD-B3FB-4D9FE4CEE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DDAE6AA-305A-4470-B533-0984B9C3DA92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37012F-84A0-4CCD-B3FB-4D9FE4CEE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DDAE6AA-305A-4470-B533-0984B9C3DA92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37012F-84A0-4CCD-B3FB-4D9FE4CEE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DDAE6AA-305A-4470-B533-0984B9C3DA92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37012F-84A0-4CCD-B3FB-4D9FE4CEE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DDAE6AA-305A-4470-B533-0984B9C3DA92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37012F-84A0-4CCD-B3FB-4D9FE4CEE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DDAE6AA-305A-4470-B533-0984B9C3DA92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37012F-84A0-4CCD-B3FB-4D9FE4CEE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DDAE6AA-305A-4470-B533-0984B9C3DA92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37012F-84A0-4CCD-B3FB-4D9FE4CEE6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8A00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2DDAE6AA-305A-4470-B533-0984B9C3DA92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737012F-84A0-4CCD-B3FB-4D9FE4CEE65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52400" y="152400"/>
            <a:ext cx="1905000" cy="1219200"/>
            <a:chOff x="180" y="384"/>
            <a:chExt cx="1654" cy="1520"/>
          </a:xfrm>
        </p:grpSpPr>
        <p:sp>
          <p:nvSpPr>
            <p:cNvPr id="1032" name="Freeform 8"/>
            <p:cNvSpPr>
              <a:spLocks/>
            </p:cNvSpPr>
            <p:nvPr/>
          </p:nvSpPr>
          <p:spPr bwMode="auto">
            <a:xfrm>
              <a:off x="432" y="432"/>
              <a:ext cx="1392" cy="86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88" y="384"/>
                </a:cxn>
                <a:cxn ang="0">
                  <a:pos x="768" y="720"/>
                </a:cxn>
                <a:cxn ang="0">
                  <a:pos x="1008" y="864"/>
                </a:cxn>
                <a:cxn ang="0">
                  <a:pos x="1392" y="816"/>
                </a:cxn>
              </a:cxnLst>
              <a:rect l="0" t="0" r="r" b="b"/>
              <a:pathLst>
                <a:path w="1392" h="864">
                  <a:moveTo>
                    <a:pt x="0" y="0"/>
                  </a:moveTo>
                  <a:lnTo>
                    <a:pt x="288" y="384"/>
                  </a:lnTo>
                  <a:lnTo>
                    <a:pt x="768" y="720"/>
                  </a:lnTo>
                  <a:lnTo>
                    <a:pt x="1008" y="864"/>
                  </a:lnTo>
                  <a:lnTo>
                    <a:pt x="1392" y="81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auto">
            <a:xfrm>
              <a:off x="423" y="406"/>
              <a:ext cx="517" cy="1498"/>
            </a:xfrm>
            <a:custGeom>
              <a:avLst/>
              <a:gdLst/>
              <a:ahLst/>
              <a:cxnLst>
                <a:cxn ang="0">
                  <a:pos x="482" y="0"/>
                </a:cxn>
                <a:cxn ang="0">
                  <a:pos x="429" y="358"/>
                </a:cxn>
                <a:cxn ang="0">
                  <a:pos x="488" y="546"/>
                </a:cxn>
                <a:cxn ang="0">
                  <a:pos x="517" y="893"/>
                </a:cxn>
                <a:cxn ang="0">
                  <a:pos x="488" y="1069"/>
                </a:cxn>
                <a:cxn ang="0">
                  <a:pos x="194" y="1369"/>
                </a:cxn>
                <a:cxn ang="0">
                  <a:pos x="0" y="1498"/>
                </a:cxn>
              </a:cxnLst>
              <a:rect l="0" t="0" r="r" b="b"/>
              <a:pathLst>
                <a:path w="517" h="1498">
                  <a:moveTo>
                    <a:pt x="482" y="0"/>
                  </a:moveTo>
                  <a:lnTo>
                    <a:pt x="429" y="358"/>
                  </a:lnTo>
                  <a:lnTo>
                    <a:pt x="488" y="546"/>
                  </a:lnTo>
                  <a:lnTo>
                    <a:pt x="517" y="893"/>
                  </a:lnTo>
                  <a:lnTo>
                    <a:pt x="488" y="1069"/>
                  </a:lnTo>
                  <a:lnTo>
                    <a:pt x="194" y="1369"/>
                  </a:lnTo>
                  <a:lnTo>
                    <a:pt x="0" y="1498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auto">
            <a:xfrm>
              <a:off x="180" y="432"/>
              <a:ext cx="1184" cy="872"/>
            </a:xfrm>
            <a:custGeom>
              <a:avLst/>
              <a:gdLst/>
              <a:ahLst/>
              <a:cxnLst>
                <a:cxn ang="0">
                  <a:pos x="1184" y="0"/>
                </a:cxn>
                <a:cxn ang="0">
                  <a:pos x="1034" y="159"/>
                </a:cxn>
                <a:cxn ang="0">
                  <a:pos x="932" y="328"/>
                </a:cxn>
                <a:cxn ang="0">
                  <a:pos x="731" y="532"/>
                </a:cxn>
                <a:cxn ang="0">
                  <a:pos x="567" y="723"/>
                </a:cxn>
                <a:cxn ang="0">
                  <a:pos x="402" y="858"/>
                </a:cxn>
                <a:cxn ang="0">
                  <a:pos x="0" y="872"/>
                </a:cxn>
              </a:cxnLst>
              <a:rect l="0" t="0" r="r" b="b"/>
              <a:pathLst>
                <a:path w="1184" h="872">
                  <a:moveTo>
                    <a:pt x="1184" y="0"/>
                  </a:moveTo>
                  <a:lnTo>
                    <a:pt x="1034" y="159"/>
                  </a:lnTo>
                  <a:lnTo>
                    <a:pt x="932" y="328"/>
                  </a:lnTo>
                  <a:lnTo>
                    <a:pt x="731" y="532"/>
                  </a:lnTo>
                  <a:lnTo>
                    <a:pt x="567" y="723"/>
                  </a:lnTo>
                  <a:lnTo>
                    <a:pt x="402" y="858"/>
                  </a:lnTo>
                  <a:lnTo>
                    <a:pt x="0" y="872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35" name="Freeform 11"/>
            <p:cNvSpPr>
              <a:spLocks/>
            </p:cNvSpPr>
            <p:nvPr/>
          </p:nvSpPr>
          <p:spPr bwMode="auto">
            <a:xfrm>
              <a:off x="282" y="746"/>
              <a:ext cx="1552" cy="236"/>
            </a:xfrm>
            <a:custGeom>
              <a:avLst/>
              <a:gdLst/>
              <a:ahLst/>
              <a:cxnLst>
                <a:cxn ang="0">
                  <a:pos x="1552" y="0"/>
                </a:cxn>
                <a:cxn ang="0">
                  <a:pos x="1193" y="189"/>
                </a:cxn>
                <a:cxn ang="0">
                  <a:pos x="858" y="218"/>
                </a:cxn>
                <a:cxn ang="0">
                  <a:pos x="629" y="206"/>
                </a:cxn>
                <a:cxn ang="0">
                  <a:pos x="306" y="236"/>
                </a:cxn>
                <a:cxn ang="0">
                  <a:pos x="124" y="218"/>
                </a:cxn>
                <a:cxn ang="0">
                  <a:pos x="0" y="206"/>
                </a:cxn>
              </a:cxnLst>
              <a:rect l="0" t="0" r="r" b="b"/>
              <a:pathLst>
                <a:path w="1552" h="236">
                  <a:moveTo>
                    <a:pt x="1552" y="0"/>
                  </a:moveTo>
                  <a:lnTo>
                    <a:pt x="1193" y="189"/>
                  </a:lnTo>
                  <a:lnTo>
                    <a:pt x="858" y="218"/>
                  </a:lnTo>
                  <a:lnTo>
                    <a:pt x="629" y="206"/>
                  </a:lnTo>
                  <a:lnTo>
                    <a:pt x="306" y="236"/>
                  </a:lnTo>
                  <a:lnTo>
                    <a:pt x="124" y="218"/>
                  </a:lnTo>
                  <a:lnTo>
                    <a:pt x="0" y="20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36" name="Freeform 12"/>
            <p:cNvSpPr>
              <a:spLocks/>
            </p:cNvSpPr>
            <p:nvPr/>
          </p:nvSpPr>
          <p:spPr bwMode="auto">
            <a:xfrm>
              <a:off x="384" y="432"/>
              <a:ext cx="1296" cy="1056"/>
            </a:xfrm>
            <a:custGeom>
              <a:avLst/>
              <a:gdLst/>
              <a:ahLst/>
              <a:cxnLst>
                <a:cxn ang="0">
                  <a:pos x="1200" y="864"/>
                </a:cxn>
                <a:cxn ang="0">
                  <a:pos x="1248" y="768"/>
                </a:cxn>
                <a:cxn ang="0">
                  <a:pos x="1248" y="720"/>
                </a:cxn>
                <a:cxn ang="0">
                  <a:pos x="1296" y="432"/>
                </a:cxn>
                <a:cxn ang="0">
                  <a:pos x="864" y="144"/>
                </a:cxn>
                <a:cxn ang="0">
                  <a:pos x="480" y="0"/>
                </a:cxn>
                <a:cxn ang="0">
                  <a:pos x="144" y="96"/>
                </a:cxn>
                <a:cxn ang="0">
                  <a:pos x="96" y="384"/>
                </a:cxn>
                <a:cxn ang="0">
                  <a:pos x="0" y="528"/>
                </a:cxn>
                <a:cxn ang="0">
                  <a:pos x="48" y="720"/>
                </a:cxn>
                <a:cxn ang="0">
                  <a:pos x="144" y="864"/>
                </a:cxn>
                <a:cxn ang="0">
                  <a:pos x="288" y="1056"/>
                </a:cxn>
                <a:cxn ang="0">
                  <a:pos x="528" y="1056"/>
                </a:cxn>
                <a:cxn ang="0">
                  <a:pos x="768" y="1008"/>
                </a:cxn>
                <a:cxn ang="0">
                  <a:pos x="960" y="864"/>
                </a:cxn>
                <a:cxn ang="0">
                  <a:pos x="1104" y="672"/>
                </a:cxn>
                <a:cxn ang="0">
                  <a:pos x="1104" y="528"/>
                </a:cxn>
                <a:cxn ang="0">
                  <a:pos x="1008" y="384"/>
                </a:cxn>
                <a:cxn ang="0">
                  <a:pos x="816" y="144"/>
                </a:cxn>
              </a:cxnLst>
              <a:rect l="0" t="0" r="r" b="b"/>
              <a:pathLst>
                <a:path w="1296" h="1056">
                  <a:moveTo>
                    <a:pt x="1200" y="864"/>
                  </a:moveTo>
                  <a:lnTo>
                    <a:pt x="1248" y="768"/>
                  </a:lnTo>
                  <a:lnTo>
                    <a:pt x="1248" y="720"/>
                  </a:lnTo>
                  <a:lnTo>
                    <a:pt x="1296" y="432"/>
                  </a:lnTo>
                  <a:lnTo>
                    <a:pt x="864" y="144"/>
                  </a:lnTo>
                  <a:lnTo>
                    <a:pt x="480" y="0"/>
                  </a:lnTo>
                  <a:lnTo>
                    <a:pt x="144" y="96"/>
                  </a:lnTo>
                  <a:lnTo>
                    <a:pt x="96" y="384"/>
                  </a:lnTo>
                  <a:lnTo>
                    <a:pt x="0" y="528"/>
                  </a:lnTo>
                  <a:lnTo>
                    <a:pt x="48" y="720"/>
                  </a:lnTo>
                  <a:lnTo>
                    <a:pt x="144" y="864"/>
                  </a:lnTo>
                  <a:lnTo>
                    <a:pt x="288" y="1056"/>
                  </a:lnTo>
                  <a:lnTo>
                    <a:pt x="528" y="1056"/>
                  </a:lnTo>
                  <a:lnTo>
                    <a:pt x="768" y="1008"/>
                  </a:lnTo>
                  <a:lnTo>
                    <a:pt x="960" y="864"/>
                  </a:lnTo>
                  <a:lnTo>
                    <a:pt x="1104" y="672"/>
                  </a:lnTo>
                  <a:lnTo>
                    <a:pt x="1104" y="528"/>
                  </a:lnTo>
                  <a:lnTo>
                    <a:pt x="1008" y="384"/>
                  </a:lnTo>
                  <a:lnTo>
                    <a:pt x="816" y="144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auto">
            <a:xfrm>
              <a:off x="576" y="576"/>
              <a:ext cx="720" cy="768"/>
            </a:xfrm>
            <a:custGeom>
              <a:avLst/>
              <a:gdLst/>
              <a:ahLst/>
              <a:cxnLst>
                <a:cxn ang="0">
                  <a:pos x="624" y="96"/>
                </a:cxn>
                <a:cxn ang="0">
                  <a:pos x="432" y="96"/>
                </a:cxn>
                <a:cxn ang="0">
                  <a:pos x="288" y="0"/>
                </a:cxn>
                <a:cxn ang="0">
                  <a:pos x="192" y="96"/>
                </a:cxn>
                <a:cxn ang="0">
                  <a:pos x="48" y="96"/>
                </a:cxn>
                <a:cxn ang="0">
                  <a:pos x="48" y="240"/>
                </a:cxn>
                <a:cxn ang="0">
                  <a:pos x="0" y="384"/>
                </a:cxn>
                <a:cxn ang="0">
                  <a:pos x="0" y="480"/>
                </a:cxn>
                <a:cxn ang="0">
                  <a:pos x="48" y="624"/>
                </a:cxn>
                <a:cxn ang="0">
                  <a:pos x="192" y="768"/>
                </a:cxn>
                <a:cxn ang="0">
                  <a:pos x="336" y="720"/>
                </a:cxn>
                <a:cxn ang="0">
                  <a:pos x="576" y="720"/>
                </a:cxn>
                <a:cxn ang="0">
                  <a:pos x="624" y="576"/>
                </a:cxn>
                <a:cxn ang="0">
                  <a:pos x="720" y="384"/>
                </a:cxn>
                <a:cxn ang="0">
                  <a:pos x="672" y="240"/>
                </a:cxn>
                <a:cxn ang="0">
                  <a:pos x="624" y="192"/>
                </a:cxn>
                <a:cxn ang="0">
                  <a:pos x="624" y="96"/>
                </a:cxn>
              </a:cxnLst>
              <a:rect l="0" t="0" r="r" b="b"/>
              <a:pathLst>
                <a:path w="720" h="768">
                  <a:moveTo>
                    <a:pt x="624" y="96"/>
                  </a:moveTo>
                  <a:lnTo>
                    <a:pt x="432" y="96"/>
                  </a:lnTo>
                  <a:lnTo>
                    <a:pt x="288" y="0"/>
                  </a:lnTo>
                  <a:lnTo>
                    <a:pt x="192" y="96"/>
                  </a:lnTo>
                  <a:lnTo>
                    <a:pt x="48" y="96"/>
                  </a:lnTo>
                  <a:lnTo>
                    <a:pt x="48" y="240"/>
                  </a:lnTo>
                  <a:lnTo>
                    <a:pt x="0" y="384"/>
                  </a:lnTo>
                  <a:lnTo>
                    <a:pt x="0" y="480"/>
                  </a:lnTo>
                  <a:lnTo>
                    <a:pt x="48" y="624"/>
                  </a:lnTo>
                  <a:lnTo>
                    <a:pt x="192" y="768"/>
                  </a:lnTo>
                  <a:lnTo>
                    <a:pt x="336" y="720"/>
                  </a:lnTo>
                  <a:lnTo>
                    <a:pt x="576" y="720"/>
                  </a:lnTo>
                  <a:lnTo>
                    <a:pt x="624" y="576"/>
                  </a:lnTo>
                  <a:lnTo>
                    <a:pt x="720" y="384"/>
                  </a:lnTo>
                  <a:lnTo>
                    <a:pt x="672" y="240"/>
                  </a:lnTo>
                  <a:lnTo>
                    <a:pt x="624" y="192"/>
                  </a:lnTo>
                  <a:lnTo>
                    <a:pt x="624" y="96"/>
                  </a:lnTo>
                  <a:close/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auto">
            <a:xfrm>
              <a:off x="672" y="720"/>
              <a:ext cx="480" cy="528"/>
            </a:xfrm>
            <a:custGeom>
              <a:avLst/>
              <a:gdLst/>
              <a:ahLst/>
              <a:cxnLst>
                <a:cxn ang="0">
                  <a:pos x="624" y="96"/>
                </a:cxn>
                <a:cxn ang="0">
                  <a:pos x="432" y="96"/>
                </a:cxn>
                <a:cxn ang="0">
                  <a:pos x="288" y="0"/>
                </a:cxn>
                <a:cxn ang="0">
                  <a:pos x="192" y="96"/>
                </a:cxn>
                <a:cxn ang="0">
                  <a:pos x="48" y="96"/>
                </a:cxn>
                <a:cxn ang="0">
                  <a:pos x="48" y="240"/>
                </a:cxn>
                <a:cxn ang="0">
                  <a:pos x="0" y="384"/>
                </a:cxn>
                <a:cxn ang="0">
                  <a:pos x="0" y="480"/>
                </a:cxn>
                <a:cxn ang="0">
                  <a:pos x="48" y="624"/>
                </a:cxn>
                <a:cxn ang="0">
                  <a:pos x="192" y="768"/>
                </a:cxn>
                <a:cxn ang="0">
                  <a:pos x="336" y="720"/>
                </a:cxn>
                <a:cxn ang="0">
                  <a:pos x="576" y="720"/>
                </a:cxn>
                <a:cxn ang="0">
                  <a:pos x="624" y="576"/>
                </a:cxn>
                <a:cxn ang="0">
                  <a:pos x="720" y="384"/>
                </a:cxn>
                <a:cxn ang="0">
                  <a:pos x="672" y="240"/>
                </a:cxn>
                <a:cxn ang="0">
                  <a:pos x="624" y="192"/>
                </a:cxn>
                <a:cxn ang="0">
                  <a:pos x="624" y="96"/>
                </a:cxn>
              </a:cxnLst>
              <a:rect l="0" t="0" r="r" b="b"/>
              <a:pathLst>
                <a:path w="720" h="768">
                  <a:moveTo>
                    <a:pt x="624" y="96"/>
                  </a:moveTo>
                  <a:lnTo>
                    <a:pt x="432" y="96"/>
                  </a:lnTo>
                  <a:lnTo>
                    <a:pt x="288" y="0"/>
                  </a:lnTo>
                  <a:lnTo>
                    <a:pt x="192" y="96"/>
                  </a:lnTo>
                  <a:lnTo>
                    <a:pt x="48" y="96"/>
                  </a:lnTo>
                  <a:lnTo>
                    <a:pt x="48" y="240"/>
                  </a:lnTo>
                  <a:lnTo>
                    <a:pt x="0" y="384"/>
                  </a:lnTo>
                  <a:lnTo>
                    <a:pt x="0" y="480"/>
                  </a:lnTo>
                  <a:lnTo>
                    <a:pt x="48" y="624"/>
                  </a:lnTo>
                  <a:lnTo>
                    <a:pt x="192" y="768"/>
                  </a:lnTo>
                  <a:lnTo>
                    <a:pt x="336" y="720"/>
                  </a:lnTo>
                  <a:lnTo>
                    <a:pt x="576" y="720"/>
                  </a:lnTo>
                  <a:lnTo>
                    <a:pt x="624" y="576"/>
                  </a:lnTo>
                  <a:lnTo>
                    <a:pt x="720" y="384"/>
                  </a:lnTo>
                  <a:lnTo>
                    <a:pt x="672" y="240"/>
                  </a:lnTo>
                  <a:lnTo>
                    <a:pt x="624" y="192"/>
                  </a:lnTo>
                  <a:lnTo>
                    <a:pt x="624" y="96"/>
                  </a:lnTo>
                  <a:close/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39" name="Freeform 15"/>
            <p:cNvSpPr>
              <a:spLocks/>
            </p:cNvSpPr>
            <p:nvPr/>
          </p:nvSpPr>
          <p:spPr bwMode="auto">
            <a:xfrm>
              <a:off x="768" y="816"/>
              <a:ext cx="288" cy="288"/>
            </a:xfrm>
            <a:custGeom>
              <a:avLst/>
              <a:gdLst/>
              <a:ahLst/>
              <a:cxnLst>
                <a:cxn ang="0">
                  <a:pos x="624" y="96"/>
                </a:cxn>
                <a:cxn ang="0">
                  <a:pos x="432" y="96"/>
                </a:cxn>
                <a:cxn ang="0">
                  <a:pos x="288" y="0"/>
                </a:cxn>
                <a:cxn ang="0">
                  <a:pos x="192" y="96"/>
                </a:cxn>
                <a:cxn ang="0">
                  <a:pos x="48" y="96"/>
                </a:cxn>
                <a:cxn ang="0">
                  <a:pos x="48" y="240"/>
                </a:cxn>
                <a:cxn ang="0">
                  <a:pos x="0" y="384"/>
                </a:cxn>
                <a:cxn ang="0">
                  <a:pos x="0" y="480"/>
                </a:cxn>
                <a:cxn ang="0">
                  <a:pos x="48" y="624"/>
                </a:cxn>
                <a:cxn ang="0">
                  <a:pos x="192" y="768"/>
                </a:cxn>
                <a:cxn ang="0">
                  <a:pos x="336" y="720"/>
                </a:cxn>
                <a:cxn ang="0">
                  <a:pos x="576" y="720"/>
                </a:cxn>
                <a:cxn ang="0">
                  <a:pos x="624" y="576"/>
                </a:cxn>
                <a:cxn ang="0">
                  <a:pos x="720" y="384"/>
                </a:cxn>
                <a:cxn ang="0">
                  <a:pos x="672" y="240"/>
                </a:cxn>
                <a:cxn ang="0">
                  <a:pos x="624" y="192"/>
                </a:cxn>
                <a:cxn ang="0">
                  <a:pos x="624" y="96"/>
                </a:cxn>
              </a:cxnLst>
              <a:rect l="0" t="0" r="r" b="b"/>
              <a:pathLst>
                <a:path w="720" h="768">
                  <a:moveTo>
                    <a:pt x="624" y="96"/>
                  </a:moveTo>
                  <a:lnTo>
                    <a:pt x="432" y="96"/>
                  </a:lnTo>
                  <a:lnTo>
                    <a:pt x="288" y="0"/>
                  </a:lnTo>
                  <a:lnTo>
                    <a:pt x="192" y="96"/>
                  </a:lnTo>
                  <a:lnTo>
                    <a:pt x="48" y="96"/>
                  </a:lnTo>
                  <a:lnTo>
                    <a:pt x="48" y="240"/>
                  </a:lnTo>
                  <a:lnTo>
                    <a:pt x="0" y="384"/>
                  </a:lnTo>
                  <a:lnTo>
                    <a:pt x="0" y="480"/>
                  </a:lnTo>
                  <a:lnTo>
                    <a:pt x="48" y="624"/>
                  </a:lnTo>
                  <a:lnTo>
                    <a:pt x="192" y="768"/>
                  </a:lnTo>
                  <a:lnTo>
                    <a:pt x="336" y="720"/>
                  </a:lnTo>
                  <a:lnTo>
                    <a:pt x="576" y="720"/>
                  </a:lnTo>
                  <a:lnTo>
                    <a:pt x="624" y="576"/>
                  </a:lnTo>
                  <a:lnTo>
                    <a:pt x="720" y="384"/>
                  </a:lnTo>
                  <a:lnTo>
                    <a:pt x="672" y="240"/>
                  </a:lnTo>
                  <a:lnTo>
                    <a:pt x="624" y="192"/>
                  </a:lnTo>
                  <a:lnTo>
                    <a:pt x="624" y="96"/>
                  </a:lnTo>
                  <a:close/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40" name="Freeform 16"/>
            <p:cNvSpPr>
              <a:spLocks/>
            </p:cNvSpPr>
            <p:nvPr/>
          </p:nvSpPr>
          <p:spPr bwMode="auto">
            <a:xfrm>
              <a:off x="364" y="1170"/>
              <a:ext cx="404" cy="4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318"/>
                </a:cxn>
                <a:cxn ang="0">
                  <a:pos x="212" y="414"/>
                </a:cxn>
                <a:cxn ang="0">
                  <a:pos x="404" y="462"/>
                </a:cxn>
              </a:cxnLst>
              <a:rect l="0" t="0" r="r" b="b"/>
              <a:pathLst>
                <a:path w="404" h="462">
                  <a:moveTo>
                    <a:pt x="0" y="0"/>
                  </a:moveTo>
                  <a:lnTo>
                    <a:pt x="116" y="318"/>
                  </a:lnTo>
                  <a:lnTo>
                    <a:pt x="212" y="414"/>
                  </a:lnTo>
                  <a:lnTo>
                    <a:pt x="404" y="462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41" name="Freeform 17"/>
            <p:cNvSpPr>
              <a:spLocks/>
            </p:cNvSpPr>
            <p:nvPr/>
          </p:nvSpPr>
          <p:spPr bwMode="auto">
            <a:xfrm>
              <a:off x="364" y="1140"/>
              <a:ext cx="212" cy="684"/>
            </a:xfrm>
            <a:custGeom>
              <a:avLst/>
              <a:gdLst/>
              <a:ahLst/>
              <a:cxnLst>
                <a:cxn ang="0">
                  <a:pos x="212" y="684"/>
                </a:cxn>
                <a:cxn ang="0">
                  <a:pos x="68" y="492"/>
                </a:cxn>
                <a:cxn ang="0">
                  <a:pos x="68" y="396"/>
                </a:cxn>
                <a:cxn ang="0">
                  <a:pos x="0" y="0"/>
                </a:cxn>
              </a:cxnLst>
              <a:rect l="0" t="0" r="r" b="b"/>
              <a:pathLst>
                <a:path w="212" h="684">
                  <a:moveTo>
                    <a:pt x="212" y="684"/>
                  </a:moveTo>
                  <a:lnTo>
                    <a:pt x="68" y="492"/>
                  </a:lnTo>
                  <a:lnTo>
                    <a:pt x="68" y="396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42" name="Freeform 18"/>
            <p:cNvSpPr>
              <a:spLocks/>
            </p:cNvSpPr>
            <p:nvPr/>
          </p:nvSpPr>
          <p:spPr bwMode="auto">
            <a:xfrm>
              <a:off x="1344" y="432"/>
              <a:ext cx="480" cy="8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2" y="192"/>
                </a:cxn>
                <a:cxn ang="0">
                  <a:pos x="480" y="336"/>
                </a:cxn>
                <a:cxn ang="0">
                  <a:pos x="336" y="528"/>
                </a:cxn>
                <a:cxn ang="0">
                  <a:pos x="336" y="816"/>
                </a:cxn>
              </a:cxnLst>
              <a:rect l="0" t="0" r="r" b="b"/>
              <a:pathLst>
                <a:path w="480" h="816">
                  <a:moveTo>
                    <a:pt x="0" y="0"/>
                  </a:moveTo>
                  <a:lnTo>
                    <a:pt x="192" y="192"/>
                  </a:lnTo>
                  <a:lnTo>
                    <a:pt x="480" y="336"/>
                  </a:lnTo>
                  <a:lnTo>
                    <a:pt x="336" y="528"/>
                  </a:lnTo>
                  <a:lnTo>
                    <a:pt x="336" y="81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43" name="Freeform 19"/>
            <p:cNvSpPr>
              <a:spLocks/>
            </p:cNvSpPr>
            <p:nvPr/>
          </p:nvSpPr>
          <p:spPr bwMode="auto">
            <a:xfrm>
              <a:off x="192" y="624"/>
              <a:ext cx="960" cy="8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88" y="192"/>
                </a:cxn>
                <a:cxn ang="0">
                  <a:pos x="480" y="288"/>
                </a:cxn>
                <a:cxn ang="0">
                  <a:pos x="720" y="336"/>
                </a:cxn>
                <a:cxn ang="0">
                  <a:pos x="816" y="528"/>
                </a:cxn>
                <a:cxn ang="0">
                  <a:pos x="960" y="816"/>
                </a:cxn>
              </a:cxnLst>
              <a:rect l="0" t="0" r="r" b="b"/>
              <a:pathLst>
                <a:path w="960" h="816">
                  <a:moveTo>
                    <a:pt x="0" y="0"/>
                  </a:moveTo>
                  <a:lnTo>
                    <a:pt x="288" y="192"/>
                  </a:lnTo>
                  <a:lnTo>
                    <a:pt x="480" y="288"/>
                  </a:lnTo>
                  <a:lnTo>
                    <a:pt x="720" y="336"/>
                  </a:lnTo>
                  <a:lnTo>
                    <a:pt x="816" y="528"/>
                  </a:lnTo>
                  <a:lnTo>
                    <a:pt x="960" y="81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44" name="Freeform 20"/>
            <p:cNvSpPr>
              <a:spLocks/>
            </p:cNvSpPr>
            <p:nvPr/>
          </p:nvSpPr>
          <p:spPr bwMode="auto">
            <a:xfrm>
              <a:off x="336" y="384"/>
              <a:ext cx="816" cy="768"/>
            </a:xfrm>
            <a:custGeom>
              <a:avLst/>
              <a:gdLst/>
              <a:ahLst/>
              <a:cxnLst>
                <a:cxn ang="0">
                  <a:pos x="816" y="0"/>
                </a:cxn>
                <a:cxn ang="0">
                  <a:pos x="624" y="480"/>
                </a:cxn>
                <a:cxn ang="0">
                  <a:pos x="576" y="576"/>
                </a:cxn>
                <a:cxn ang="0">
                  <a:pos x="288" y="768"/>
                </a:cxn>
                <a:cxn ang="0">
                  <a:pos x="0" y="768"/>
                </a:cxn>
              </a:cxnLst>
              <a:rect l="0" t="0" r="r" b="b"/>
              <a:pathLst>
                <a:path w="816" h="768">
                  <a:moveTo>
                    <a:pt x="816" y="0"/>
                  </a:moveTo>
                  <a:lnTo>
                    <a:pt x="624" y="480"/>
                  </a:lnTo>
                  <a:lnTo>
                    <a:pt x="576" y="576"/>
                  </a:lnTo>
                  <a:lnTo>
                    <a:pt x="288" y="768"/>
                  </a:lnTo>
                  <a:lnTo>
                    <a:pt x="0" y="768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45" name="Freeform 21"/>
            <p:cNvSpPr>
              <a:spLocks/>
            </p:cNvSpPr>
            <p:nvPr/>
          </p:nvSpPr>
          <p:spPr bwMode="auto">
            <a:xfrm>
              <a:off x="912" y="960"/>
              <a:ext cx="864" cy="1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4" y="144"/>
                </a:cxn>
                <a:cxn ang="0">
                  <a:pos x="864" y="96"/>
                </a:cxn>
              </a:cxnLst>
              <a:rect l="0" t="0" r="r" b="b"/>
              <a:pathLst>
                <a:path w="864" h="144">
                  <a:moveTo>
                    <a:pt x="0" y="0"/>
                  </a:moveTo>
                  <a:lnTo>
                    <a:pt x="384" y="144"/>
                  </a:lnTo>
                  <a:lnTo>
                    <a:pt x="864" y="9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0" y="0"/>
            <a:ext cx="9144000" cy="1752600"/>
            <a:chOff x="0" y="1536"/>
            <a:chExt cx="5760" cy="563"/>
          </a:xfrm>
        </p:grpSpPr>
        <p:pic>
          <p:nvPicPr>
            <p:cNvPr id="1047" name="Picture 23" descr="4_1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gray">
            <a:xfrm>
              <a:off x="0" y="1536"/>
              <a:ext cx="5760" cy="563"/>
            </a:xfrm>
            <a:prstGeom prst="rect">
              <a:avLst/>
            </a:prstGeom>
            <a:noFill/>
          </p:spPr>
        </p:pic>
        <p:pic>
          <p:nvPicPr>
            <p:cNvPr id="1048" name="Picture 24" descr="6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gray">
            <a:xfrm>
              <a:off x="5094" y="1536"/>
              <a:ext cx="666" cy="389"/>
            </a:xfrm>
            <a:prstGeom prst="rect">
              <a:avLst/>
            </a:prstGeom>
            <a:noFill/>
          </p:spPr>
        </p:pic>
        <p:pic>
          <p:nvPicPr>
            <p:cNvPr id="1049" name="Picture 25" descr="123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gray">
            <a:xfrm rot="930090">
              <a:off x="48" y="1580"/>
              <a:ext cx="543" cy="241"/>
            </a:xfrm>
            <a:prstGeom prst="rect">
              <a:avLst/>
            </a:prstGeom>
            <a:noFill/>
          </p:spPr>
        </p:pic>
      </p:grpSp>
      <p:pic>
        <p:nvPicPr>
          <p:cNvPr id="1050" name="Picture 26" descr="6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gray">
          <a:xfrm>
            <a:off x="0" y="0"/>
            <a:ext cx="1076325" cy="61753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6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eresta" pitchFamily="2" charset="0"/>
              </a:rPr>
              <a:t>Забота о потомстве </a:t>
            </a:r>
            <a:endParaRPr lang="ru-RU" sz="6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eresta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Морской конек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3438" y="1214422"/>
            <a:ext cx="4357718" cy="5429288"/>
          </a:xfrm>
        </p:spPr>
        <p:txBody>
          <a:bodyPr/>
          <a:lstStyle/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Особенность этих рыб, в том, что беременны отцы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Женская особь, мать-героиня,  размещает икринки внутри специального мужского " мешочка" , а  отец-героин таскает в себе  до 2000 будущих деток в течении 10-25 дней беременности ( зависит от температуры воды).</a:t>
            </a:r>
          </a:p>
          <a:p>
            <a:endParaRPr lang="ru-RU" sz="2400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643050"/>
            <a:ext cx="4391025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3071810"/>
            <a:ext cx="8786874" cy="3143272"/>
          </a:xfrm>
        </p:spPr>
        <p:txBody>
          <a:bodyPr/>
          <a:lstStyle/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Самец гигантского водяного жука, буквальным образом возит на своей спине весь выводок, все почти 150 яиц, пока они не вылупятся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ru-RU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После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спаривания, самка, в порыве остывающей страсти, приклеивает своей слюной ( природный, экологически чистый клей) на спину самца яйца. </a:t>
            </a:r>
            <a:endParaRPr lang="ru-RU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Следующие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 недели, самец зарабатывает  кружку " лучший папа в мире", защищая и периодически выставляя их на воздух, для предохранения от плесени.</a:t>
            </a:r>
          </a:p>
          <a:p>
            <a:endParaRPr lang="ru-RU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0"/>
            <a:ext cx="4500562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43306" y="285728"/>
            <a:ext cx="5286412" cy="5840435"/>
          </a:xfrm>
        </p:spPr>
        <p:txBody>
          <a:bodyPr/>
          <a:lstStyle/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Самцы мартышек в Южной Америке, не только защищают, кормят и холят своих маленьких </a:t>
            </a:r>
            <a:r>
              <a:rPr lang="ru-RU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мартышат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но и участвуют в </a:t>
            </a:r>
            <a:r>
              <a:rPr lang="ru-RU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вылизывании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новорожденных</a:t>
            </a:r>
          </a:p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Считается, что участие самцов - эволюционно обосновано огромными размерами новорожденных. </a:t>
            </a:r>
            <a:endParaRPr lang="ru-RU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Детеныш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рождается с массой тела до 25% от массы матери,  примерно как если бы женщина рождала 14 кг ребенка. </a:t>
            </a:r>
            <a:endParaRPr lang="ru-RU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для выживания вида, требуется, что бы в воспитании маленького </a:t>
            </a:r>
            <a:r>
              <a:rPr lang="ru-RU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обезьянчика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участвовали оба родителя. </a:t>
            </a:r>
            <a:endParaRPr lang="ru-RU" sz="2400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785794"/>
            <a:ext cx="3357586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3714752"/>
            <a:ext cx="439102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8596" y="357166"/>
            <a:ext cx="84296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У большинства птиц родители заботятся о цыплятах вместе, но это не так для обыкновенного Нанду </a:t>
            </a:r>
            <a:endParaRPr lang="ru-RU" sz="2400" dirty="0" smtClean="0"/>
          </a:p>
          <a:p>
            <a:r>
              <a:rPr lang="ru-RU" sz="2400" dirty="0"/>
              <a:t>Самки спаривается с несколькими самцами течении всего сезона спаривания, и откладывают яйца в, заботливо сооруженные мужчинками, гнезда. Самцы высиживают потомство ( до 50 яиц бывает) в течении 6 недель, после этого берут на себя заботу о защите молодняка, агрессивно нападая на любых животных, даже в несколько раз их больших.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Императорский пингвин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6715140" cy="5054617"/>
          </a:xfrm>
        </p:spPr>
        <p:txBody>
          <a:bodyPr/>
          <a:lstStyle/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После того, как самка снесет одно яйцо, самец укутывает его в кожаные складки ( на фото уже подрастающий </a:t>
            </a:r>
            <a:r>
              <a:rPr lang="ru-RU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пингвиненок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складках отца) и инкубирует его, поддерживая оптимальную температуру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течении 4 месяцев пингвин-папа "сидит на яйце" ( точнее держит его между лап), в то время как пингвин-мама ныряет за рыбешкой в океан. </a:t>
            </a:r>
            <a:endParaRPr lang="ru-RU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После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выходя птенца из яйца,  родители  постоянно меняются, что бы  конвейер еды, к маленькому </a:t>
            </a:r>
            <a:r>
              <a:rPr lang="ru-RU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спиногрызу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не иссякал.</a:t>
            </a:r>
          </a:p>
          <a:p>
            <a:endParaRPr lang="ru-RU" sz="2400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1571613"/>
            <a:ext cx="2357422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274638"/>
            <a:ext cx="3929090" cy="1143000"/>
          </a:xfrm>
        </p:spPr>
        <p:txBody>
          <a:bodyPr/>
          <a:lstStyle/>
          <a:p>
            <a:pPr marL="342900" lvl="0" indent="-342900">
              <a:spcBef>
                <a:spcPct val="20000"/>
              </a:spcBef>
            </a:pPr>
            <a:r>
              <a:rPr lang="ru-RU" sz="2400" b="1" dirty="0" err="1">
                <a:solidFill>
                  <a:srgbClr val="000000"/>
                </a:solidFill>
                <a:ea typeface="+mn-ea"/>
                <a:cs typeface="+mn-cs"/>
              </a:rPr>
              <a:t>Тиляпия</a:t>
            </a:r>
            <a:r>
              <a:rPr lang="ru-RU" sz="2400" dirty="0">
                <a:solidFill>
                  <a:srgbClr val="000000"/>
                </a:solidFill>
                <a:ea typeface="+mn-ea"/>
                <a:cs typeface="+mn-cs"/>
              </a:rPr>
              <a:t> спасает своих детей у себя… во рту</a:t>
            </a:r>
            <a:br>
              <a:rPr lang="ru-RU" sz="2400" dirty="0">
                <a:solidFill>
                  <a:srgbClr val="000000"/>
                </a:solidFill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3071834"/>
          </a:xfrm>
        </p:spPr>
        <p:txBody>
          <a:bodyPr/>
          <a:lstStyle/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африканских водоемах обитает рыбка </a:t>
            </a:r>
            <a:r>
              <a:rPr lang="ru-RU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тиляпия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рот которой работает, как настоящий насос. Но вот затягивает </a:t>
            </a:r>
            <a:r>
              <a:rPr lang="ru-RU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тиляпия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не добычу, а своих собственных… детей. </a:t>
            </a:r>
            <a:endParaRPr lang="ru-RU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Пасть этой рыбки – своеобразный ясли сад, в котором инкубируется икра, и первое время живут мальки этой рыбки. Пожалуй, трудно придумать более безопасное убежище для потомства. Когда мальки подрастут, они, как и полагается детям, выходят из «детского сада» гулять. Плавают вокруг матери, что-то ищут, клюют.</a:t>
            </a:r>
          </a:p>
          <a:p>
            <a:endParaRPr lang="ru-RU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sz="2400" dirty="0"/>
          </a:p>
        </p:txBody>
      </p:sp>
      <p:pic>
        <p:nvPicPr>
          <p:cNvPr id="1026" name="Picture 2" descr="http://aquariumhome.narod.ru/221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7075" y="0"/>
            <a:ext cx="2066925" cy="2038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учок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паучок</Template>
  <TotalTime>24</TotalTime>
  <Words>370</Words>
  <Application>Microsoft Office PowerPoint</Application>
  <PresentationFormat>Экран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паучок</vt:lpstr>
      <vt:lpstr>Забота о потомстве </vt:lpstr>
      <vt:lpstr>Морской конек</vt:lpstr>
      <vt:lpstr>Слайд 3</vt:lpstr>
      <vt:lpstr>Слайд 4</vt:lpstr>
      <vt:lpstr>Слайд 5</vt:lpstr>
      <vt:lpstr>Императорский пингвин</vt:lpstr>
      <vt:lpstr>Тиляпия спасает своих детей у себя… во рту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Забота о потомстве </dc:title>
  <dc:creator>светлана</dc:creator>
  <cp:lastModifiedBy>User</cp:lastModifiedBy>
  <cp:revision>5</cp:revision>
  <dcterms:created xsi:type="dcterms:W3CDTF">2010-04-04T11:40:59Z</dcterms:created>
  <dcterms:modified xsi:type="dcterms:W3CDTF">2012-11-05T11:47:34Z</dcterms:modified>
</cp:coreProperties>
</file>