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F6C31-D1AA-48C8-AB52-44B7B04D2EE9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60462-2D16-4DCA-8E08-8E9079E33D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18" Type="http://schemas.openxmlformats.org/officeDocument/2006/relationships/image" Target="../media/image43.jpeg"/><Relationship Id="rId26" Type="http://schemas.openxmlformats.org/officeDocument/2006/relationships/image" Target="../media/image51.jpeg"/><Relationship Id="rId3" Type="http://schemas.openxmlformats.org/officeDocument/2006/relationships/image" Target="../media/image28.jpeg"/><Relationship Id="rId21" Type="http://schemas.openxmlformats.org/officeDocument/2006/relationships/image" Target="../media/image46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17" Type="http://schemas.openxmlformats.org/officeDocument/2006/relationships/image" Target="../media/image42.jpeg"/><Relationship Id="rId25" Type="http://schemas.openxmlformats.org/officeDocument/2006/relationships/image" Target="../media/image50.jpeg"/><Relationship Id="rId2" Type="http://schemas.openxmlformats.org/officeDocument/2006/relationships/image" Target="../media/image27.jpeg"/><Relationship Id="rId16" Type="http://schemas.openxmlformats.org/officeDocument/2006/relationships/image" Target="../media/image41.jpeg"/><Relationship Id="rId20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24" Type="http://schemas.openxmlformats.org/officeDocument/2006/relationships/image" Target="../media/image49.jpeg"/><Relationship Id="rId5" Type="http://schemas.openxmlformats.org/officeDocument/2006/relationships/image" Target="../media/image30.jpeg"/><Relationship Id="rId15" Type="http://schemas.openxmlformats.org/officeDocument/2006/relationships/image" Target="../media/image40.jpeg"/><Relationship Id="rId23" Type="http://schemas.openxmlformats.org/officeDocument/2006/relationships/image" Target="../media/image48.jpeg"/><Relationship Id="rId10" Type="http://schemas.openxmlformats.org/officeDocument/2006/relationships/image" Target="../media/image35.jpeg"/><Relationship Id="rId19" Type="http://schemas.openxmlformats.org/officeDocument/2006/relationships/image" Target="../media/image44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Relationship Id="rId22" Type="http://schemas.openxmlformats.org/officeDocument/2006/relationships/image" Target="../media/image47.jpeg"/><Relationship Id="rId27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3500" y="0"/>
            <a:ext cx="1785938" cy="1000125"/>
          </a:xfrm>
        </p:spPr>
      </p:pic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144463"/>
            <a:ext cx="1712912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75" y="0"/>
            <a:ext cx="1785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75" y="0"/>
            <a:ext cx="15716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38" y="0"/>
            <a:ext cx="192881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3" y="1214438"/>
            <a:ext cx="17145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28813" y="1214438"/>
            <a:ext cx="16430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0800000" flipH="1" flipV="1">
            <a:off x="3643313" y="1143000"/>
            <a:ext cx="16430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86375" y="1143000"/>
            <a:ext cx="17145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43750" y="1071563"/>
            <a:ext cx="17859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2214563"/>
            <a:ext cx="185737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50" y="2357438"/>
            <a:ext cx="164306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1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14750" y="2286000"/>
            <a:ext cx="2000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857875" y="2214563"/>
            <a:ext cx="1643063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00938" y="2286000"/>
            <a:ext cx="164306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4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3214688"/>
            <a:ext cx="164306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5" name="Picture 1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14500" y="3143250"/>
            <a:ext cx="19288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6" name="Picture 1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714750" y="3214688"/>
            <a:ext cx="2000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7" name="Picture 20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715000" y="3286125"/>
            <a:ext cx="1571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8" name="Picture 21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358063" y="3286125"/>
            <a:ext cx="1785937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9" name="Picture 22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44463" y="4214813"/>
            <a:ext cx="17129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0" name="Picture 2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000250" y="4357688"/>
            <a:ext cx="18573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1" name="Picture 24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071938" y="4214813"/>
            <a:ext cx="178593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2" name="Picture 25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6357938" y="4429125"/>
            <a:ext cx="18573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3" name="Picture 26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44463" y="5786438"/>
            <a:ext cx="19986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4" name="Picture 27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571750" y="5643563"/>
            <a:ext cx="207168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Picture 2" descr="C:\Documents and Settings\Admin\Рабочий стол\Pic\Alphabet\Rus\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Picture 2" descr="C:\Documents and Settings\Admin\Рабочий стол\Pic\Alphabet\Rus\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2012-11-07T18:29:29Z</dcterms:created>
  <dcterms:modified xsi:type="dcterms:W3CDTF">2012-11-07T18:30:12Z</dcterms:modified>
</cp:coreProperties>
</file>