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D52C79-EF89-4E67-ADE7-6B9187CA12F3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F813550-D601-41A7-BB32-42586A0C0B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26 апреля – день национального героя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2286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Сергей\Рабочий стол\орнамент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643314"/>
            <a:ext cx="3071834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ергей\Рабочий стол\акпарс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00" y="-795338"/>
            <a:ext cx="11430000" cy="8448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День национального героя в Эстонии</a:t>
            </a:r>
            <a:endParaRPr lang="ru-RU" sz="2800" dirty="0"/>
          </a:p>
        </p:txBody>
      </p:sp>
      <p:pic>
        <p:nvPicPr>
          <p:cNvPr id="3074" name="Picture 2" descr="C:\Documents and Settings\Сергей\Рабочий стол\эсто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6571" y="1600200"/>
            <a:ext cx="3202332" cy="4525963"/>
          </a:xfrm>
          <a:prstGeom prst="rect">
            <a:avLst/>
          </a:prstGeom>
          <a:noFill/>
        </p:spPr>
      </p:pic>
      <p:pic>
        <p:nvPicPr>
          <p:cNvPr id="3075" name="Picture 3" descr="C:\Documents and Settings\Сергей\Рабочий стол\тарту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78300" y="2541604"/>
            <a:ext cx="3521075" cy="2643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26 апреля  1556 года- дата гибели </a:t>
            </a:r>
            <a:r>
              <a:rPr lang="ru-RU" dirty="0" err="1" smtClean="0"/>
              <a:t>Болтуша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Documents and Settings\Сергей\Рабочий стол\воин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4214842" cy="5042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1990 года отмечается день национального героя</a:t>
            </a:r>
            <a:endParaRPr lang="ru-RU" dirty="0"/>
          </a:p>
        </p:txBody>
      </p:sp>
      <p:pic>
        <p:nvPicPr>
          <p:cNvPr id="3074" name="Picture 2" descr="C:\Documents and Settings\Сергей\Рабочий стол\воин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357298"/>
            <a:ext cx="3531537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 </a:t>
            </a:r>
            <a:r>
              <a:rPr lang="ru-RU" dirty="0" err="1" smtClean="0"/>
              <a:t>Чоткар</a:t>
            </a:r>
            <a:endParaRPr lang="ru-RU" dirty="0"/>
          </a:p>
        </p:txBody>
      </p:sp>
      <p:pic>
        <p:nvPicPr>
          <p:cNvPr id="5122" name="Picture 2" descr="C:\Documents and Settings\Сергей\Рабочий стол\чотка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91430" y="1714487"/>
            <a:ext cx="3242169" cy="474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истории каждого народа есть свои герои.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Чумбылат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Васнецов «Три богатыря»</a:t>
            </a:r>
            <a:endParaRPr lang="ru-RU" dirty="0"/>
          </a:p>
        </p:txBody>
      </p:sp>
      <p:pic>
        <p:nvPicPr>
          <p:cNvPr id="7" name="Picture 5" descr="ona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78724" y="1711325"/>
            <a:ext cx="2878026" cy="4114800"/>
          </a:xfrm>
          <a:noFill/>
          <a:ln w="76200" cmpd="tri">
            <a:solidFill>
              <a:schemeClr val="folHlink"/>
            </a:solidFill>
          </a:ln>
        </p:spPr>
      </p:pic>
      <p:pic>
        <p:nvPicPr>
          <p:cNvPr id="4098" name="Picture 2" descr="C:\Documents and Settings\Сергей\Рабочий стол\три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873718"/>
            <a:ext cx="3429023" cy="3269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стародавние времена народ мари был лесным народом.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Наши предки были высокими, сильными, их тела мощными. Людей с такими данными называли </a:t>
            </a:r>
            <a:r>
              <a:rPr lang="ru-RU" dirty="0" err="1" smtClean="0"/>
              <a:t>Онарами</a:t>
            </a:r>
            <a:r>
              <a:rPr lang="ru-RU" dirty="0" smtClean="0"/>
              <a:t>.    Они занимались охотой, рыболовством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собирали </a:t>
            </a:r>
            <a:r>
              <a:rPr lang="ru-RU" dirty="0" smtClean="0"/>
              <a:t>мёд диких пчёл.</a:t>
            </a:r>
            <a:endParaRPr lang="ru-RU" dirty="0"/>
          </a:p>
        </p:txBody>
      </p:sp>
      <p:pic>
        <p:nvPicPr>
          <p:cNvPr id="6146" name="Picture 2" descr="C:\Documents and Settings\Сергей\Рабочий стол\во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71678"/>
            <a:ext cx="2286016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802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мАрийцы</a:t>
            </a:r>
            <a:r>
              <a:rPr lang="ru-RU" dirty="0" smtClean="0"/>
              <a:t> </a:t>
            </a:r>
            <a:r>
              <a:rPr lang="ru-RU" dirty="0" err="1" smtClean="0"/>
              <a:t>издревне</a:t>
            </a:r>
            <a:r>
              <a:rPr lang="ru-RU" dirty="0" smtClean="0"/>
              <a:t> славились своим бесстрашием,   </a:t>
            </a:r>
            <a:r>
              <a:rPr lang="ru-RU" dirty="0" err="1" smtClean="0"/>
              <a:t>силой,умом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7170" name="Picture 2" descr="C:\Documents and Settings\Сергей\Рабочий стол\б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3521075" cy="3343826"/>
          </a:xfrm>
          <a:prstGeom prst="rect">
            <a:avLst/>
          </a:prstGeom>
          <a:noFill/>
        </p:spPr>
      </p:pic>
      <p:pic>
        <p:nvPicPr>
          <p:cNvPr id="7171" name="Picture 3" descr="C:\Documents and Settings\Сергей\Рабочий стол\вои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428868"/>
            <a:ext cx="1857388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могилы национального героя</a:t>
            </a:r>
            <a:endParaRPr lang="ru-RU" dirty="0"/>
          </a:p>
        </p:txBody>
      </p:sp>
      <p:pic>
        <p:nvPicPr>
          <p:cNvPr id="8194" name="Picture 2" descr="C:\Documents and Settings\Сергей\Рабочий стол\моги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5450" y="1651794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Памятник </a:t>
            </a:r>
            <a:r>
              <a:rPr lang="ru-RU" dirty="0" err="1" smtClean="0"/>
              <a:t>Акпарсу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Родился в деревне </a:t>
            </a:r>
            <a:r>
              <a:rPr lang="ru-RU" dirty="0" err="1" smtClean="0"/>
              <a:t>Черемышево</a:t>
            </a:r>
            <a:r>
              <a:rPr lang="ru-RU" dirty="0" smtClean="0"/>
              <a:t> близ села </a:t>
            </a:r>
            <a:r>
              <a:rPr lang="ru-RU" dirty="0" err="1" smtClean="0"/>
              <a:t>Елас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Акпарс</a:t>
            </a:r>
            <a:r>
              <a:rPr lang="ru-RU" dirty="0" smtClean="0"/>
              <a:t> со своими воинами сражался, как барс.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Струны </a:t>
            </a:r>
            <a:r>
              <a:rPr lang="ru-RU" sz="2000" dirty="0" err="1" smtClean="0"/>
              <a:t>золотые,как</a:t>
            </a:r>
            <a:r>
              <a:rPr lang="ru-RU" sz="2000" dirty="0" smtClean="0"/>
              <a:t> года былые,</a:t>
            </a:r>
          </a:p>
          <a:p>
            <a:r>
              <a:rPr lang="ru-RU" sz="2000" dirty="0" smtClean="0"/>
              <a:t>Об </a:t>
            </a:r>
            <a:r>
              <a:rPr lang="ru-RU" sz="2000" dirty="0" err="1" smtClean="0"/>
              <a:t>Акпарсе</a:t>
            </a:r>
            <a:r>
              <a:rPr lang="ru-RU" sz="2000" dirty="0" smtClean="0"/>
              <a:t> славном до сих пор поют,</a:t>
            </a:r>
          </a:p>
          <a:p>
            <a:r>
              <a:rPr lang="ru-RU" sz="2000" dirty="0" smtClean="0"/>
              <a:t>Эту песню дружбы времена седые,</a:t>
            </a:r>
          </a:p>
          <a:p>
            <a:r>
              <a:rPr lang="ru-RU" sz="2000" dirty="0" smtClean="0"/>
              <a:t>Словно эстафету ,нам передают.</a:t>
            </a:r>
          </a:p>
          <a:p>
            <a:r>
              <a:rPr lang="ru-RU" sz="2000" dirty="0" smtClean="0"/>
              <a:t>(Сказание об </a:t>
            </a:r>
            <a:r>
              <a:rPr lang="ru-RU" sz="2000" dirty="0" err="1" smtClean="0"/>
              <a:t>Акпарсе</a:t>
            </a:r>
            <a:r>
              <a:rPr lang="ru-RU" sz="2000" smtClean="0"/>
              <a:t>)</a:t>
            </a:r>
            <a:endParaRPr lang="ru-RU" sz="2000" dirty="0"/>
          </a:p>
        </p:txBody>
      </p:sp>
      <p:pic>
        <p:nvPicPr>
          <p:cNvPr id="1026" name="Picture 2" descr="C:\Documents and Settings\Сергей\Рабочий стол\акпарс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958" y="1711325"/>
            <a:ext cx="3329559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142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26 апреля – день национального героя</vt:lpstr>
      <vt:lpstr>26 апреля  1556 года- дата гибели Болтуша.</vt:lpstr>
      <vt:lpstr>С 1990 года отмечается день национального героя</vt:lpstr>
      <vt:lpstr>Кукла Чоткар</vt:lpstr>
      <vt:lpstr>В истории каждого народа есть свои герои.</vt:lpstr>
      <vt:lpstr>В стародавние времена народ мари был лесным народом.</vt:lpstr>
      <vt:lpstr>мАрийцы издревне славились своим бесстрашием,   силой,умом.  </vt:lpstr>
      <vt:lpstr>У могилы национального героя</vt:lpstr>
      <vt:lpstr>Памятник Акпарсу.</vt:lpstr>
      <vt:lpstr>Слайд 10</vt:lpstr>
      <vt:lpstr>День национального героя в Эстонии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26 апреля – день национального героя</dc:title>
  <dc:creator>Сергей</dc:creator>
  <cp:lastModifiedBy>Сергей</cp:lastModifiedBy>
  <cp:revision>11</cp:revision>
  <dcterms:created xsi:type="dcterms:W3CDTF">2005-12-31T22:33:16Z</dcterms:created>
  <dcterms:modified xsi:type="dcterms:W3CDTF">2012-04-14T12:14:09Z</dcterms:modified>
</cp:coreProperties>
</file>