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</p:sldIdLst>
  <p:sldSz cx="9144000" cy="6858000" type="screen4x3"/>
  <p:notesSz cx="6735763" cy="98694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6DA59-0829-402C-93E0-0A04637E7D79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34FF86F-EF73-4BFE-A072-6FD53ED300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6DA59-0829-402C-93E0-0A04637E7D79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F86F-EF73-4BFE-A072-6FD53ED300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6DA59-0829-402C-93E0-0A04637E7D79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F86F-EF73-4BFE-A072-6FD53ED300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6DA59-0829-402C-93E0-0A04637E7D79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34FF86F-EF73-4BFE-A072-6FD53ED300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6DA59-0829-402C-93E0-0A04637E7D79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F86F-EF73-4BFE-A072-6FD53ED300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6DA59-0829-402C-93E0-0A04637E7D79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F86F-EF73-4BFE-A072-6FD53ED300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6DA59-0829-402C-93E0-0A04637E7D79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34FF86F-EF73-4BFE-A072-6FD53ED300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6DA59-0829-402C-93E0-0A04637E7D79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F86F-EF73-4BFE-A072-6FD53ED300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6DA59-0829-402C-93E0-0A04637E7D79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F86F-EF73-4BFE-A072-6FD53ED300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6DA59-0829-402C-93E0-0A04637E7D79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F86F-EF73-4BFE-A072-6FD53ED300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6DA59-0829-402C-93E0-0A04637E7D79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F86F-EF73-4BFE-A072-6FD53ED300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5F6DA59-0829-402C-93E0-0A04637E7D79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34FF86F-EF73-4BFE-A072-6FD53ED300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838200" y="3700463"/>
            <a:ext cx="8305800" cy="114300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lnSpc>
                <a:spcPct val="90000"/>
              </a:lnSpc>
              <a:buFontTx/>
              <a:buNone/>
            </a:pPr>
            <a:r>
              <a:rPr lang="ru-RU" sz="2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Автор </a:t>
            </a:r>
            <a:r>
              <a:rPr lang="ru-RU" sz="2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работы:Джуманов</a:t>
            </a:r>
            <a:r>
              <a:rPr lang="ru-RU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Данияр</a:t>
            </a:r>
            <a:r>
              <a:rPr lang="ru-RU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marL="0" indent="0" algn="ctr">
              <a:lnSpc>
                <a:spcPct val="90000"/>
              </a:lnSpc>
              <a:buFontTx/>
              <a:buNone/>
            </a:pPr>
            <a:r>
              <a:rPr lang="ru-RU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Ученик 2 «а» класса</a:t>
            </a:r>
          </a:p>
          <a:p>
            <a:pPr marL="0" indent="0" algn="ctr">
              <a:lnSpc>
                <a:spcPct val="90000"/>
              </a:lnSpc>
              <a:buFontTx/>
              <a:buNone/>
            </a:pPr>
            <a:r>
              <a:rPr lang="ru-RU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МБОУ «</a:t>
            </a:r>
            <a:r>
              <a:rPr lang="ru-RU" sz="2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Кош-Агачская</a:t>
            </a:r>
            <a:r>
              <a:rPr lang="ru-RU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СОШ им. </a:t>
            </a:r>
            <a:r>
              <a:rPr lang="ru-RU" sz="2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Чаптынова</a:t>
            </a:r>
            <a:r>
              <a:rPr lang="ru-RU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»</a:t>
            </a:r>
          </a:p>
          <a:p>
            <a:pPr marL="0" indent="0" algn="ctr">
              <a:lnSpc>
                <a:spcPct val="90000"/>
              </a:lnSpc>
              <a:buFontTx/>
              <a:buNone/>
            </a:pPr>
            <a:r>
              <a:rPr lang="ru-RU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Руководитель: </a:t>
            </a:r>
            <a:r>
              <a:rPr lang="ru-RU" sz="2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Турдубекова</a:t>
            </a:r>
            <a:r>
              <a:rPr lang="ru-RU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Л.Н </a:t>
            </a:r>
            <a:endParaRPr lang="ru-RU" sz="26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714375"/>
            <a:ext cx="7772400" cy="2814638"/>
          </a:xfrm>
          <a:noFill/>
          <a:ln w="6350" cap="rnd"/>
        </p:spPr>
        <p:txBody>
          <a:bodyPr anchor="b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i="1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70C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j-lt"/>
                <a:ea typeface="+mj-ea"/>
                <a:cs typeface="+mj-cs"/>
              </a:rPr>
              <a:t>  </a:t>
            </a:r>
            <a:r>
              <a:rPr lang="ru-RU" sz="6000" b="1" i="1" kern="1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70C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j-lt"/>
                <a:ea typeface="+mj-ea"/>
                <a:cs typeface="+mj-cs"/>
              </a:rPr>
              <a:t>  «</a:t>
            </a:r>
            <a:r>
              <a:rPr lang="ru-RU" sz="6000" b="1" i="1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70C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j-lt"/>
                <a:ea typeface="+mj-ea"/>
                <a:cs typeface="+mj-cs"/>
              </a:rPr>
              <a:t>Что мне в имени </a:t>
            </a:r>
            <a:r>
              <a:rPr lang="ru-RU" sz="6000" b="1" i="1" kern="1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70C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j-lt"/>
                <a:ea typeface="+mj-ea"/>
                <a:cs typeface="+mj-cs"/>
              </a:rPr>
              <a:t>    твоём</a:t>
            </a:r>
            <a:r>
              <a:rPr lang="ru-RU" sz="6000" b="1" i="1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70C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j-lt"/>
                <a:ea typeface="+mj-ea"/>
                <a:cs typeface="+mj-cs"/>
              </a:rPr>
              <a:t>?»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7347" name="Picture 2" descr="C:\Documents and Settings\Admin\Рабочий стол\Фото001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4716463" cy="6858000"/>
          </a:xfrm>
        </p:spPr>
      </p:pic>
      <p:pic>
        <p:nvPicPr>
          <p:cNvPr id="57350" name="Picture 2" descr="C:\Documents and Settings\Admin\Рабочий стол\Фото00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16463" y="0"/>
            <a:ext cx="4427537" cy="6858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692150"/>
            <a:ext cx="8510588" cy="1325563"/>
          </a:xfrm>
        </p:spPr>
        <p:txBody>
          <a:bodyPr>
            <a:normAutofit fontScale="90000"/>
          </a:bodyPr>
          <a:lstStyle/>
          <a:p>
            <a:r>
              <a:rPr lang="ru-RU" sz="2400">
                <a:solidFill>
                  <a:srgbClr val="FF0000"/>
                </a:solidFill>
              </a:rPr>
              <a:t>В 19веке монголы с.Кош-Агач именовали Хашаа-Модон, что в переводе на русский язык буквально означает: «хашаа»-двор, «модон»-лес, лиственница,т.е.дворы среди леса, или дворы среди лиственниц.</a:t>
            </a:r>
            <a:r>
              <a:rPr lang="ru-RU" sz="3700">
                <a:solidFill>
                  <a:srgbClr val="FF0000"/>
                </a:solidFill>
              </a:rPr>
              <a:t/>
            </a:r>
            <a:br>
              <a:rPr lang="ru-RU" sz="3700">
                <a:solidFill>
                  <a:srgbClr val="FF0000"/>
                </a:solidFill>
              </a:rPr>
            </a:br>
            <a:endParaRPr lang="ru-RU" sz="3700">
              <a:solidFill>
                <a:srgbClr val="FF0000"/>
              </a:solidFill>
            </a:endParaRPr>
          </a:p>
        </p:txBody>
      </p:sp>
      <p:sp>
        <p:nvSpPr>
          <p:cNvPr id="5529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53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675"/>
            <a:ext cx="9144000" cy="5013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-452438"/>
            <a:ext cx="8229600" cy="1219201"/>
          </a:xfrm>
          <a:noFill/>
          <a:ln w="6350" cap="rnd"/>
        </p:spPr>
        <p:txBody>
          <a:bodyPr rtlCol="0" anchor="b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4200" kern="1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  </a:t>
            </a:r>
            <a:r>
              <a:rPr lang="ru-RU" sz="4200" kern="1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B0F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вторая </a:t>
            </a:r>
            <a:r>
              <a:rPr lang="ru-RU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B0F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версия</a:t>
            </a:r>
          </a:p>
        </p:txBody>
      </p:sp>
      <p:sp>
        <p:nvSpPr>
          <p:cNvPr id="21506" name="Содержимое 3"/>
          <p:cNvSpPr>
            <a:spLocks noGrp="1"/>
          </p:cNvSpPr>
          <p:nvPr>
            <p:ph idx="4294967295"/>
          </p:nvPr>
        </p:nvSpPr>
        <p:spPr>
          <a:xfrm>
            <a:off x="0" y="765175"/>
            <a:ext cx="8540750" cy="4322763"/>
          </a:xfrm>
        </p:spPr>
        <p:txBody>
          <a:bodyPr/>
          <a:lstStyle/>
          <a:p>
            <a:r>
              <a:rPr lang="ru-RU" sz="2400">
                <a:solidFill>
                  <a:srgbClr val="FF0000"/>
                </a:solidFill>
              </a:rPr>
              <a:t>Известный русский писатель А.Л.Коптелов в своих очерках про Кош-Агач, пишет, что в переводе от казахского языка «Кош-Агач»- означает «прощай дерево».</a:t>
            </a:r>
          </a:p>
        </p:txBody>
      </p:sp>
      <p:pic>
        <p:nvPicPr>
          <p:cNvPr id="21508" name="Picture 2" descr="C:\Documents and Settings\Admin\Мои документы\Downloads\чуиская степ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76475"/>
            <a:ext cx="9144000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Содержимое 2"/>
          <p:cNvSpPr>
            <a:spLocks noGrp="1"/>
          </p:cNvSpPr>
          <p:nvPr>
            <p:ph idx="4294967295"/>
          </p:nvPr>
        </p:nvSpPr>
        <p:spPr>
          <a:xfrm>
            <a:off x="0" y="1747838"/>
            <a:ext cx="8540750" cy="4322762"/>
          </a:xfrm>
        </p:spPr>
        <p:txBody>
          <a:bodyPr>
            <a:normAutofit lnSpcReduction="10000"/>
          </a:bodyPr>
          <a:lstStyle/>
          <a:p>
            <a:r>
              <a:rPr lang="ru-RU">
                <a:solidFill>
                  <a:srgbClr val="FF0000"/>
                </a:solidFill>
              </a:rPr>
              <a:t>Из путевых заметок Г.Н. Потанина узнаём, что с.Кош-Агач распологалось в лиственном лесу, полоса которого тянулась на восток и запад. В прошлом Кош-Агач алтайцы называли Кожого Агаш, а местные чуйцы, т.е теленгиты, Кожо Агаш. Алтайское слово «кожого», теленгитское «кожо» означают занавес. «Агаш»- дерево или деревья.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1219200"/>
          </a:xfrm>
          <a:noFill/>
          <a:ln w="6350" cap="rnd"/>
        </p:spPr>
        <p:txBody>
          <a:bodyPr rtlCol="0" anchor="b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4200" b="1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4200" b="1" kern="1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   </a:t>
            </a:r>
            <a:r>
              <a:rPr lang="ru-RU" sz="4200" b="1" kern="1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B0F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третья </a:t>
            </a:r>
            <a:r>
              <a:rPr lang="ru-RU" sz="4200" b="1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B0F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версия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57313" y="571500"/>
            <a:ext cx="7786687" cy="1500188"/>
          </a:xfrm>
          <a:noFill/>
          <a:ln w="6350" cap="rnd"/>
        </p:spPr>
        <p:txBody>
          <a:bodyPr rtlCol="0" anchor="b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900" b="1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 </a:t>
            </a:r>
            <a:endParaRPr lang="ru-RU" sz="2600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F00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23554" name="Picture 2" descr="C:\Documents and Settings\Admin\Мои документы\Downloads\лес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451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>
                <a:solidFill>
                  <a:srgbClr val="FF0000"/>
                </a:solidFill>
              </a:rPr>
              <a:t>В своих работах Край Адарович Бидинов-местный писатель, краевед, тоже пишет, что в народе это место называлось раньше «кожоо агаш» ( занавес дерево). Здесь был густой лиственный лес, похожий на занавес, закрывающий землю. Поэтому это место получило название Кожоо Агаш.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7587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758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553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6563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65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Admin\Мои документы\Downloads\карта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14313"/>
            <a:ext cx="8643938" cy="6429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3492" name="Picture 2" descr="C:\Documents and Settings\Admin\Мои документы\Downloads\сарлы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747838"/>
            <a:ext cx="8540750" cy="4322762"/>
          </a:xfrm>
        </p:spPr>
        <p:txBody>
          <a:bodyPr>
            <a:normAutofit fontScale="92500"/>
          </a:bodyPr>
          <a:lstStyle/>
          <a:p>
            <a:pPr algn="ctr">
              <a:buFont typeface="Wingdings" pitchFamily="2" charset="2"/>
              <a:buNone/>
            </a:pPr>
            <a:r>
              <a:rPr lang="ru-RU" sz="4800" b="1">
                <a:solidFill>
                  <a:srgbClr val="FF0000"/>
                </a:solidFill>
              </a:rPr>
              <a:t>Детство наше золотое</a:t>
            </a:r>
            <a:br>
              <a:rPr lang="ru-RU" sz="4800" b="1">
                <a:solidFill>
                  <a:srgbClr val="FF0000"/>
                </a:solidFill>
              </a:rPr>
            </a:br>
            <a:r>
              <a:rPr lang="ru-RU" sz="4800" b="1">
                <a:solidFill>
                  <a:srgbClr val="FF0000"/>
                </a:solidFill>
              </a:rPr>
              <a:t>Всё светлее с каждым днём.</a:t>
            </a:r>
            <a:br>
              <a:rPr lang="ru-RU" sz="4800" b="1">
                <a:solidFill>
                  <a:srgbClr val="FF0000"/>
                </a:solidFill>
              </a:rPr>
            </a:br>
            <a:r>
              <a:rPr lang="ru-RU" sz="4800" b="1">
                <a:solidFill>
                  <a:srgbClr val="FF0000"/>
                </a:solidFill>
              </a:rPr>
              <a:t>Под счастливою звездою</a:t>
            </a:r>
            <a:br>
              <a:rPr lang="ru-RU" sz="4800" b="1">
                <a:solidFill>
                  <a:srgbClr val="FF0000"/>
                </a:solidFill>
              </a:rPr>
            </a:br>
            <a:r>
              <a:rPr lang="ru-RU" sz="4800" b="1">
                <a:solidFill>
                  <a:srgbClr val="FF0000"/>
                </a:solidFill>
              </a:rPr>
              <a:t>Мы живём в краю родном!</a:t>
            </a:r>
            <a:r>
              <a:rPr lang="ru-RU" sz="5000" b="1"/>
              <a:t/>
            </a:r>
            <a:br>
              <a:rPr lang="ru-RU" sz="5000" b="1"/>
            </a:br>
            <a:endParaRPr lang="ru-RU" sz="5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D:\Мои документы\мой 1732 (2)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268413"/>
            <a:ext cx="9144000" cy="5589587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28588"/>
            <a:ext cx="8229600" cy="1219200"/>
          </a:xfrm>
          <a:noFill/>
          <a:ln w="6350" cap="rnd"/>
        </p:spPr>
        <p:txBody>
          <a:bodyPr rtlCol="0" anchor="b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200" b="1" kern="1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  Мой   край  родной  и  </a:t>
            </a:r>
            <a:r>
              <a:rPr lang="ru-RU" sz="4200" b="1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любимый  </a:t>
            </a:r>
            <a:br>
              <a:rPr lang="ru-RU" sz="4200" b="1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4200" b="1" kern="1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                           Кош-Агач</a:t>
            </a:r>
            <a:endParaRPr lang="ru-RU" sz="4200" b="1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F00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2"/>
          <p:cNvSpPr>
            <a:spLocks noGrp="1"/>
          </p:cNvSpPr>
          <p:nvPr>
            <p:ph idx="4294967295"/>
          </p:nvPr>
        </p:nvSpPr>
        <p:spPr>
          <a:xfrm>
            <a:off x="0" y="836613"/>
            <a:ext cx="8540750" cy="4322762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    Узнать </a:t>
            </a:r>
            <a:r>
              <a:rPr lang="ru-RU" sz="2400" b="1" dirty="0">
                <a:solidFill>
                  <a:srgbClr val="FF0000"/>
                </a:solidFill>
              </a:rPr>
              <a:t>какие загадки скрывает название моего </a:t>
            </a:r>
            <a:r>
              <a:rPr lang="ru-RU" sz="2400" b="1" dirty="0" smtClean="0">
                <a:solidFill>
                  <a:srgbClr val="FF0000"/>
                </a:solidFill>
              </a:rPr>
              <a:t> села</a:t>
            </a:r>
            <a:r>
              <a:rPr lang="ru-RU" sz="2400" b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-233363"/>
            <a:ext cx="8229600" cy="1219201"/>
          </a:xfrm>
          <a:noFill/>
          <a:ln w="6350" cap="rnd"/>
        </p:spPr>
        <p:txBody>
          <a:bodyPr rtlCol="0" anchor="b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4200" kern="1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B0F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   Цель</a:t>
            </a:r>
            <a:r>
              <a:rPr lang="ru-RU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B0F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:</a:t>
            </a:r>
          </a:p>
        </p:txBody>
      </p:sp>
      <p:pic>
        <p:nvPicPr>
          <p:cNvPr id="17411" name="Picture 2" descr="C:\Documents and Settings\Admin\Мои документы\Downloads\арка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113"/>
            <a:ext cx="9144000" cy="494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2143125"/>
          </a:xfrm>
          <a:noFill/>
          <a:ln w="6350" cap="rnd"/>
        </p:spPr>
        <p:txBody>
          <a:bodyPr rtlCol="0" anchor="b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4200" b="1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4200" b="1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B0F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Задачи:</a:t>
            </a:r>
          </a:p>
        </p:txBody>
      </p:sp>
      <p:sp>
        <p:nvSpPr>
          <p:cNvPr id="18434" name="Содержимое 5"/>
          <p:cNvSpPr>
            <a:spLocks noGrp="1"/>
          </p:cNvSpPr>
          <p:nvPr>
            <p:ph idx="4294967295"/>
          </p:nvPr>
        </p:nvSpPr>
        <p:spPr>
          <a:xfrm>
            <a:off x="0" y="1747838"/>
            <a:ext cx="8540750" cy="43227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r>
              <a:rPr lang="ru-RU">
                <a:solidFill>
                  <a:srgbClr val="FF0000"/>
                </a:solidFill>
              </a:rPr>
              <a:t>Установить по каким признакам произошло название села Кош-Агач;</a:t>
            </a:r>
          </a:p>
          <a:p>
            <a:pPr>
              <a:buFont typeface="Wingdings" pitchFamily="2" charset="2"/>
              <a:buNone/>
            </a:pPr>
            <a:endParaRPr lang="ru-RU">
              <a:solidFill>
                <a:srgbClr val="FF00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>
                <a:solidFill>
                  <a:srgbClr val="FF0000"/>
                </a:solidFill>
              </a:rPr>
              <a:t>Какое слово и в каком значении стал основой названия Кош-Агач.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1219200"/>
          </a:xfrm>
          <a:noFill/>
          <a:ln w="6350" cap="rnd"/>
        </p:spPr>
        <p:txBody>
          <a:bodyPr rtlCol="0" anchor="b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4200" b="1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            </a:t>
            </a:r>
          </a:p>
        </p:txBody>
      </p:sp>
      <p:sp>
        <p:nvSpPr>
          <p:cNvPr id="19458" name="Содержимое 4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27813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</a:t>
            </a:r>
            <a:r>
              <a:rPr lang="ru-RU" sz="2400">
                <a:solidFill>
                  <a:srgbClr val="FF0000"/>
                </a:solidFill>
              </a:rPr>
              <a:t>Меня всегда интересовал вопрос, что означает название села Кош-Агач. Изучив материалы, прочитав литературы  я выяснил, что существует несколько версии происхождение названия Кош-Агач.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213"/>
            <a:ext cx="9144000" cy="5157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1219200"/>
          </a:xfrm>
          <a:noFill/>
          <a:ln w="6350" cap="rnd"/>
        </p:spPr>
        <p:txBody>
          <a:bodyPr rtlCol="0" anchor="b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4200" b="1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603250" y="1268413"/>
            <a:ext cx="8540750" cy="432276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>
                <a:solidFill>
                  <a:srgbClr val="FF0000"/>
                </a:solidFill>
              </a:rPr>
              <a:t>О.Т.Молчанова в своем словаре «Топонимический словарь  Горного-Алтая»(1975г) поясняет: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>
                <a:solidFill>
                  <a:srgbClr val="FF0000"/>
                </a:solidFill>
              </a:rPr>
              <a:t>Кош-Агач переводится буквально как «пара деревьев», при этом делается ссылка на путевые заметки В.Л.Попова.В 1903г В.Л.Попов  писал: «…Это место получило название Кош-Агач от двух единственных отдельных больших деревьев, находившихся вблизи названного села.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00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</TotalTime>
  <Words>329</Words>
  <Application>Microsoft Office PowerPoint</Application>
  <PresentationFormat>Экран (4:3)</PresentationFormat>
  <Paragraphs>27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    «Что мне в имени     твоём?»</vt:lpstr>
      <vt:lpstr>Слайд 2</vt:lpstr>
      <vt:lpstr>Слайд 3</vt:lpstr>
      <vt:lpstr>Слайд 4</vt:lpstr>
      <vt:lpstr>  Мой   край  родной  и  любимый                              Кош-Агач</vt:lpstr>
      <vt:lpstr>   Цель:</vt:lpstr>
      <vt:lpstr>  Задачи:</vt:lpstr>
      <vt:lpstr>            </vt:lpstr>
      <vt:lpstr> </vt:lpstr>
      <vt:lpstr>Слайд 10</vt:lpstr>
      <vt:lpstr>В 19веке монголы с.Кош-Агач именовали Хашаа-Модон, что в переводе на русский язык буквально означает: «хашаа»-двор, «модон»-лес, лиственница,т.е.дворы среди леса, или дворы среди лиственниц. </vt:lpstr>
      <vt:lpstr>   вторая версия</vt:lpstr>
      <vt:lpstr>    третья версия </vt:lpstr>
      <vt:lpstr>                                                                       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«Что мне в имени твоём?»</dc:title>
  <dc:creator>Admin</dc:creator>
  <cp:lastModifiedBy>Admin</cp:lastModifiedBy>
  <cp:revision>5</cp:revision>
  <dcterms:created xsi:type="dcterms:W3CDTF">2012-10-21T17:51:43Z</dcterms:created>
  <dcterms:modified xsi:type="dcterms:W3CDTF">2012-10-23T19:01:53Z</dcterms:modified>
</cp:coreProperties>
</file>