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31960-EEB8-4E41-8C91-19BE29A7ACBD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E23F9-872F-4328-A8C3-3252460E0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058152" cy="12144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Использование компьютерных игр на логопедических занятиях.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071678"/>
            <a:ext cx="6072230" cy="4143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Мои документы\Группа № 2\DSC03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771530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4" name="Picture 2" descr="C:\Documents and Settings\Admin\Мои документы\Группа № 2\DSC03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85804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071810"/>
            <a:ext cx="7415242" cy="3214710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Наша задача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научить грамотно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обращаться с компьютером,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родителям и педагогам разобраться в многообразии компьютерных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 и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рекомендации по их использованию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занятиях.</a:t>
            </a:r>
          </a:p>
          <a:p>
            <a:endParaRPr lang="ru-RU" dirty="0"/>
          </a:p>
        </p:txBody>
      </p:sp>
      <p:pic>
        <p:nvPicPr>
          <p:cNvPr id="4" name="Рисунок 2" descr="Картинка 39 из 84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52"/>
            <a:ext cx="500062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214686"/>
            <a:ext cx="8858312" cy="34290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компьютерных игр 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Повысить эффективность коррекционного обучения.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Ускорить процесс подготовки дошкольников к обучению грамоте, предупредить появление у них вторичных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Снизить риск социальной дезадаптации дошкольников.</a:t>
            </a:r>
          </a:p>
          <a:p>
            <a:endParaRPr lang="ru-RU" dirty="0"/>
          </a:p>
        </p:txBody>
      </p:sp>
      <p:pic>
        <p:nvPicPr>
          <p:cNvPr id="4" name="Picture 2" descr="C:\Documents and Settings\Admin\Мои документы\Группа № 2\DSC03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507209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img.allsoft.ru/Screens/mig/2011/12/10/te_3093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85728"/>
            <a:ext cx="354806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повышение мотивации и активности ребенка и эффективности логопедической работы по коррекции нарушений речи и общего развития аномальных детей.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G:\Новая папка\DSC03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28628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:\Новая папка\DSC03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290"/>
            <a:ext cx="442915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357562"/>
            <a:ext cx="8229600" cy="31257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З</a:t>
            </a:r>
            <a:r>
              <a:rPr lang="ru-RU" b="1" u="sng" dirty="0" smtClean="0"/>
              <a:t>адачи:</a:t>
            </a:r>
            <a:r>
              <a:rPr lang="ru-RU" b="1" dirty="0"/>
              <a:t> </a:t>
            </a:r>
          </a:p>
          <a:p>
            <a:pPr lvl="0"/>
            <a:r>
              <a:rPr lang="ru-RU" b="1" dirty="0"/>
              <a:t>Формирование психологической готовности к обучению в </a:t>
            </a:r>
            <a:r>
              <a:rPr lang="ru-RU" b="1" dirty="0" smtClean="0"/>
              <a:t>школе и способности </a:t>
            </a:r>
            <a:r>
              <a:rPr lang="ru-RU" b="1" dirty="0"/>
              <a:t>принимать решения.</a:t>
            </a:r>
          </a:p>
          <a:p>
            <a:pPr lvl="0"/>
            <a:r>
              <a:rPr lang="ru-RU" b="1" dirty="0"/>
              <a:t>Формирование интереса к игровой и к учебной деятельности.</a:t>
            </a:r>
          </a:p>
          <a:p>
            <a:pPr lvl="0"/>
            <a:r>
              <a:rPr lang="ru-RU" b="1" dirty="0"/>
              <a:t>Развитие волевых </a:t>
            </a:r>
            <a:r>
              <a:rPr lang="ru-RU" b="1" dirty="0" smtClean="0"/>
              <a:t>качеств и произвольной </a:t>
            </a:r>
            <a:r>
              <a:rPr lang="ru-RU" b="1" dirty="0"/>
              <a:t>моторики пальцев рук.</a:t>
            </a:r>
          </a:p>
          <a:p>
            <a:endParaRPr lang="ru-RU" dirty="0"/>
          </a:p>
        </p:txBody>
      </p:sp>
      <p:pic>
        <p:nvPicPr>
          <p:cNvPr id="4" name="Picture 2" descr="C:\Documents and Settings\Admin\Мои документы\Группа № 2\DSC03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465638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Мои документы\Группа № 2\DSC03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52"/>
            <a:ext cx="421322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9001156" cy="407194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/>
              <a:t>П</a:t>
            </a:r>
            <a:r>
              <a:rPr lang="ru-RU" b="1" u="sng" dirty="0" smtClean="0"/>
              <a:t>равила</a:t>
            </a:r>
            <a:r>
              <a:rPr lang="ru-RU" b="1" u="sng" dirty="0"/>
              <a:t>:</a:t>
            </a:r>
          </a:p>
          <a:p>
            <a:pPr lvl="0"/>
            <a:r>
              <a:rPr lang="ru-RU" b="1" dirty="0"/>
              <a:t>Продолжительность занятия на компьютере - 10 минут.</a:t>
            </a:r>
          </a:p>
          <a:p>
            <a:pPr lvl="0"/>
            <a:r>
              <a:rPr lang="ru-RU" b="1" dirty="0"/>
              <a:t>Игра может быть включена, как часть занятия. </a:t>
            </a:r>
          </a:p>
          <a:p>
            <a:pPr lvl="0"/>
            <a:r>
              <a:rPr lang="ru-RU" b="1" dirty="0"/>
              <a:t>Периодичность - 2 раза в неделю.</a:t>
            </a:r>
          </a:p>
          <a:p>
            <a:pPr lvl="0"/>
            <a:r>
              <a:rPr lang="ru-RU" b="1" dirty="0"/>
              <a:t>Индивидуальное дозирование нагрузки при зрительных нарушениях.</a:t>
            </a:r>
          </a:p>
          <a:p>
            <a:pPr lvl="0"/>
            <a:r>
              <a:rPr lang="ru-RU" b="1" dirty="0"/>
              <a:t>Противопоказания – эпилепсия.</a:t>
            </a:r>
          </a:p>
          <a:p>
            <a:pPr lvl="0"/>
            <a:r>
              <a:rPr lang="ru-RU" b="1" dirty="0"/>
              <a:t>Особое условие - согласие родителей на индивидуальные занятия.</a:t>
            </a:r>
          </a:p>
          <a:p>
            <a:endParaRPr lang="ru-RU" dirty="0"/>
          </a:p>
        </p:txBody>
      </p:sp>
      <p:pic>
        <p:nvPicPr>
          <p:cNvPr id="4" name="Picture 2" descr="C:\Documents and Settings\Admin\Мои документы\Группа № 2\DSC03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42852"/>
            <a:ext cx="46434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10.directupload.net/images/100505/a2jdf26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515352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индивидуальных логопедических занятиях мы используем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обучающие игры: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Картинка 1 из 486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000504"/>
            <a:ext cx="28575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static.ozone.ru/multimedia/audio_cd_covers/10043758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85860"/>
            <a:ext cx="3071834" cy="2571768"/>
          </a:xfrm>
          <a:prstGeom prst="rect">
            <a:avLst/>
          </a:prstGeom>
          <a:noFill/>
        </p:spPr>
      </p:pic>
      <p:pic>
        <p:nvPicPr>
          <p:cNvPr id="4100" name="Picture 4" descr="http://img1.liveinternet.ru/images/attach/c/4/78/528/78528443_3973799_po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285860"/>
            <a:ext cx="3143272" cy="2571768"/>
          </a:xfrm>
          <a:prstGeom prst="rect">
            <a:avLst/>
          </a:prstGeom>
          <a:noFill/>
        </p:spPr>
      </p:pic>
      <p:pic>
        <p:nvPicPr>
          <p:cNvPr id="4102" name="Picture 6" descr="http://i077.radikal.ru/0912/01/0943a137ce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000504"/>
            <a:ext cx="3143272" cy="2714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571744"/>
            <a:ext cx="8229600" cy="405448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b="1" u="sng" dirty="0" smtClean="0"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казание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на возраст ребенка.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ркой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, красочной, со звуковым оформлением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Объекты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не должны быть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мелкими.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заданий 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должен быть озвучен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диктором на русском языке.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Задания - интересные, понятные малышу, простые для выполнения.</a:t>
            </a:r>
          </a:p>
          <a:p>
            <a:pPr lvl="0"/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должна развивать малыша, давать ему знания, обучать навыкам в незатейливой игровой форме.</a:t>
            </a:r>
          </a:p>
          <a:p>
            <a:endParaRPr lang="ru-RU" dirty="0"/>
          </a:p>
        </p:txBody>
      </p:sp>
      <p:pic>
        <p:nvPicPr>
          <p:cNvPr id="4" name="Picture 3" descr="C:\Documents and Settings\Admin\Мои документы\Группа № 2\DSC03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290"/>
            <a:ext cx="435768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Мои документы\Группа № 2\DSC03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14313"/>
            <a:ext cx="4000498" cy="23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143380"/>
            <a:ext cx="8229600" cy="241141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Компьютерные игры можно использовать в разных видах работы с детьми, при проведении не только логопедических, но и других видов занятий разными педагогами (воспитателями, психологами, дефектологами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Картинка 7 из 537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79755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компьютерных игр на логопедических занятиях.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компьютерных игр на логопедических занятиях. </dc:title>
  <dc:creator>Admin</dc:creator>
  <cp:lastModifiedBy>Admin</cp:lastModifiedBy>
  <cp:revision>17</cp:revision>
  <dcterms:created xsi:type="dcterms:W3CDTF">2012-10-06T17:30:44Z</dcterms:created>
  <dcterms:modified xsi:type="dcterms:W3CDTF">2012-10-08T11:15:11Z</dcterms:modified>
</cp:coreProperties>
</file>