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7" r:id="rId3"/>
    <p:sldId id="266" r:id="rId4"/>
    <p:sldId id="276" r:id="rId5"/>
    <p:sldId id="270" r:id="rId6"/>
    <p:sldId id="269" r:id="rId7"/>
    <p:sldId id="271" r:id="rId8"/>
    <p:sldId id="274" r:id="rId9"/>
    <p:sldId id="275" r:id="rId10"/>
    <p:sldId id="257" r:id="rId11"/>
    <p:sldId id="258" r:id="rId12"/>
    <p:sldId id="262" r:id="rId13"/>
    <p:sldId id="27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Георгий" initials="Г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45" autoAdjust="0"/>
    <p:restoredTop sz="94679" autoAdjust="0"/>
  </p:normalViewPr>
  <p:slideViewPr>
    <p:cSldViewPr>
      <p:cViewPr varScale="1">
        <p:scale>
          <a:sx n="86" d="100"/>
          <a:sy n="86" d="100"/>
        </p:scale>
        <p:origin x="-78" y="-4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501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501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513BF-1F19-4E24-9BA0-7D9C34C42F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6B044-4CC5-4B5B-92CE-6CD622047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5BC6FD-E5FE-4773-89C4-BA257228AB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2CB27-3215-4A63-BDC7-4A541E4DFF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9D347-EDBD-4D46-A7BF-BA42E95699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5401E-EE8A-49BF-8662-87050A5B3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84B6B-8EE4-474E-86CC-3982014F8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408F7-3A1D-4892-8AF1-BCBFEAD61C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C4247-0D56-4C87-A8BD-EB4F018DD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F95DD-5067-4A85-8A39-130C03CA7B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0C3032-6F21-4A3C-89D7-445DAE3AF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8397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7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7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7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7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7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7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7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7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8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8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8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8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8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8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8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8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8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398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39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399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399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399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179D8FF-1CBC-4BE1-B5DF-9026693132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90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9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9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9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9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9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-142900"/>
            <a:ext cx="7772400" cy="1592279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3200" dirty="0" smtClean="0"/>
              <a:t>УРОК ТЕХНОЛОГИИ</a:t>
            </a: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>3 </a:t>
            </a:r>
            <a:r>
              <a:rPr lang="ru-RU" sz="3200" dirty="0" smtClean="0"/>
              <a:t>КЛАСС</a:t>
            </a:r>
            <a:endParaRPr lang="ru-RU" sz="48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714488"/>
            <a:ext cx="8401660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 ДАРЫ ОСЕННЕГО ЛЕСА»</a:t>
            </a:r>
            <a:endParaRPr lang="ru-RU" sz="4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sz="quarter" idx="1"/>
          </p:nvPr>
        </p:nvSpPr>
        <p:spPr>
          <a:xfrm>
            <a:off x="857224" y="2500306"/>
            <a:ext cx="7715250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(аппликация из природного материала)</a:t>
            </a:r>
          </a:p>
        </p:txBody>
      </p:sp>
      <p:pic>
        <p:nvPicPr>
          <p:cNvPr id="6" name="Рисунок 5" descr="Pe2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554" y="3214686"/>
            <a:ext cx="2809895" cy="2107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0_34c8_d7a96d85_XL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3429000"/>
            <a:ext cx="2285984" cy="17116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0_501a_a305555d_XL.jpe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15140" y="3500438"/>
            <a:ext cx="1785950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786050" y="5357826"/>
            <a:ext cx="60231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УЧИТЕЛЬ НАЧАЛЬНЫХ КЛАССОВ </a:t>
            </a:r>
          </a:p>
          <a:p>
            <a:pPr algn="ctr"/>
            <a:r>
              <a:rPr lang="ru-RU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МОУ СОШ С/П «ПОСЁЛОК  МОНГОХТО»</a:t>
            </a:r>
          </a:p>
          <a:p>
            <a:pPr algn="ctr"/>
            <a:r>
              <a:rPr lang="ru-RU" sz="2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ИГНАТОВА  А.В.</a:t>
            </a:r>
            <a:endParaRPr lang="ru-RU" sz="2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7" grpId="0"/>
      <p:bldP spid="10" grpId="0" build="p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85918" y="2214554"/>
            <a:ext cx="6119813" cy="27352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i="1" dirty="0" smtClean="0"/>
              <a:t>Глазки крепко закрываем,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i="1" dirty="0" smtClean="0"/>
              <a:t>Дружно до пяти считаем.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i="1" dirty="0" smtClean="0"/>
              <a:t>Открываем. Поморгаем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i="1" dirty="0" smtClean="0"/>
              <a:t>И работать продолжаем.</a:t>
            </a:r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323850" y="642918"/>
            <a:ext cx="8820150" cy="114298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kern="1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ЗРИТЕЛЬНАЯ Гимнастика </a:t>
            </a:r>
            <a:endParaRPr lang="ru-RU" sz="3600" b="1" kern="1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307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2286000"/>
            <a:ext cx="6635750" cy="26209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i="1" dirty="0" smtClean="0"/>
              <a:t>Две весёлые лягушки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i="1" dirty="0" smtClean="0"/>
              <a:t>Ни минуты не сидят.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i="1" dirty="0" smtClean="0"/>
              <a:t>Ловко прыгают подружки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i="1" dirty="0" smtClean="0"/>
              <a:t>Только брызги вверх летят.</a:t>
            </a:r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642938" y="571500"/>
            <a:ext cx="8286780" cy="1142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856"/>
              </a:avLst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kern="10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Гимнастика для пальчиков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800" b="1" smtClean="0"/>
              <a:t>Выбрать материалы, нужные для работы.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800" b="1" smtClean="0"/>
              <a:t>Подобрать фон.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800" b="1" smtClean="0"/>
              <a:t>Разрезать лист круглой формы пополам ножницами.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800" b="1" smtClean="0"/>
              <a:t>Разрезать на равные кусочки траву для корзинки.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800" b="1" smtClean="0"/>
              <a:t>Разложить на картонном основании детали аппликации.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800" b="1" smtClean="0"/>
              <a:t>Приклеить детали.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2800" b="1" smtClean="0"/>
              <a:t>Дать время для высыхания клея.</a:t>
            </a: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0" y="500042"/>
            <a:ext cx="9144000" cy="836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kern="10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Порядок выполнения работы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WordArt 4"/>
          <p:cNvSpPr>
            <a:spLocks noChangeArrowheads="1" noChangeShapeType="1" noTextEdit="1"/>
          </p:cNvSpPr>
          <p:nvPr/>
        </p:nvSpPr>
        <p:spPr bwMode="auto">
          <a:xfrm>
            <a:off x="1643063" y="714375"/>
            <a:ext cx="5832475" cy="765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kern="10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Итог урока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2000240"/>
            <a:ext cx="640823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ВЫСТАВКА И ОБСУЖДЕНИЕ РАБОТ</a:t>
            </a:r>
            <a:endParaRPr lang="ru-RU" sz="3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5" name="Рисунок 4" descr="3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60" y="3357562"/>
            <a:ext cx="3500462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2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                             </a:t>
            </a:r>
          </a:p>
        </p:txBody>
      </p:sp>
      <p:sp>
        <p:nvSpPr>
          <p:cNvPr id="88068" name="WordArt 4"/>
          <p:cNvSpPr>
            <a:spLocks noChangeArrowheads="1" noChangeShapeType="1" noTextEdit="1"/>
          </p:cNvSpPr>
          <p:nvPr/>
        </p:nvSpPr>
        <p:spPr bwMode="auto">
          <a:xfrm>
            <a:off x="357158" y="214290"/>
            <a:ext cx="8501062" cy="642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Организация</a:t>
            </a:r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3600" b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рабочего места</a:t>
            </a:r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88070" name="Picture 6" descr="PE03499_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4346" y="928670"/>
            <a:ext cx="3384550" cy="346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1" name="Picture 7" descr="SO01607_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3571876"/>
            <a:ext cx="2700337" cy="257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2" name="Picture 8" descr="AG00425_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4857760"/>
            <a:ext cx="3132138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4" name="Picture 10" descr="PH02466U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57554" y="1071546"/>
            <a:ext cx="2857520" cy="350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8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8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2" name="Picture 6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42844" y="1928802"/>
            <a:ext cx="3905245" cy="44291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602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2266950" y="1143000"/>
            <a:ext cx="6877050" cy="3600450"/>
          </a:xfrm>
        </p:spPr>
        <p:txBody>
          <a:bodyPr/>
          <a:lstStyle/>
          <a:p>
            <a:pPr lvl="4" eaLnBrk="1" hangingPunct="1">
              <a:buFont typeface="Wingdings" pitchFamily="2" charset="2"/>
              <a:buNone/>
              <a:defRPr/>
            </a:pPr>
            <a:r>
              <a:rPr lang="ru-RU" sz="3200" dirty="0" smtClean="0"/>
              <a:t>Под сосною у дорожки</a:t>
            </a:r>
          </a:p>
          <a:p>
            <a:pPr lvl="4" eaLnBrk="1" hangingPunct="1">
              <a:buFont typeface="Wingdings" pitchFamily="2" charset="2"/>
              <a:buNone/>
              <a:defRPr/>
            </a:pPr>
            <a:r>
              <a:rPr lang="ru-RU" sz="3200" dirty="0" smtClean="0"/>
              <a:t>Кто стоит среди травы?</a:t>
            </a:r>
          </a:p>
          <a:p>
            <a:pPr lvl="4" eaLnBrk="1" hangingPunct="1">
              <a:buFont typeface="Wingdings" pitchFamily="2" charset="2"/>
              <a:buNone/>
              <a:defRPr/>
            </a:pPr>
            <a:r>
              <a:rPr lang="ru-RU" sz="3200" dirty="0" smtClean="0"/>
              <a:t>Ножка есть, но нет сапожка</a:t>
            </a:r>
          </a:p>
          <a:p>
            <a:pPr lvl="4" eaLnBrk="1" hangingPunct="1">
              <a:buFont typeface="Wingdings" pitchFamily="2" charset="2"/>
              <a:buNone/>
              <a:defRPr/>
            </a:pPr>
            <a:r>
              <a:rPr lang="ru-RU" sz="3200" dirty="0" smtClean="0"/>
              <a:t>Шляпка есть – нет головы.</a:t>
            </a:r>
          </a:p>
          <a:p>
            <a:pPr lvl="4" algn="r" eaLnBrk="1" hangingPunct="1">
              <a:buFont typeface="Wingdings" pitchFamily="2" charset="2"/>
              <a:buNone/>
              <a:defRPr/>
            </a:pPr>
            <a:endParaRPr lang="ru-RU" sz="1800" dirty="0" smtClean="0"/>
          </a:p>
        </p:txBody>
      </p:sp>
      <p:sp>
        <p:nvSpPr>
          <p:cNvPr id="86025" name="WordArt 9"/>
          <p:cNvSpPr>
            <a:spLocks noChangeArrowheads="1" noChangeShapeType="1" noTextEdit="1"/>
          </p:cNvSpPr>
          <p:nvPr/>
        </p:nvSpPr>
        <p:spPr bwMode="auto">
          <a:xfrm>
            <a:off x="1643042" y="357166"/>
            <a:ext cx="5357822" cy="7857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00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загадка</a:t>
            </a:r>
            <a:endParaRPr lang="ru-RU" sz="1100" b="1" kern="1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00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6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60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60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60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9" dur="2000"/>
                                        <p:tgtEl>
                                          <p:spTgt spid="86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4" grpId="0"/>
      <p:bldP spid="860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РАЗНООБРАЗИЕ ГРИБОВ</a:t>
            </a:r>
            <a:endParaRPr lang="ru-RU" dirty="0"/>
          </a:p>
        </p:txBody>
      </p:sp>
      <p:pic>
        <p:nvPicPr>
          <p:cNvPr id="4" name="Содержимое 3" descr="aef9e61277c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428736"/>
            <a:ext cx="2857520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0_19aea_6906c99a_XL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0430" y="1357298"/>
            <a:ext cx="2928926" cy="195139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0_21932_58d2758d_XL.jpe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578" y="1142984"/>
            <a:ext cx="2000264" cy="28024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200a8eb7fadc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760" y="4214818"/>
            <a:ext cx="2976562" cy="22324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" name="Рисунок 7" descr="00133566-1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554" y="3714752"/>
            <a:ext cx="2740908" cy="26297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0_34c8_d7a96d85_XL.jpe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857628"/>
            <a:ext cx="2714644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9975" y="1700213"/>
            <a:ext cx="4608513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smtClean="0"/>
              <a:t>Видим, скачут по опушке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smtClean="0"/>
              <a:t>Две весёлые лягушки,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smtClean="0"/>
              <a:t>Прыг – скок, прыг – скок,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smtClean="0"/>
              <a:t>Прыгать с пятки на носок.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smtClean="0"/>
              <a:t>Птичка в воздухе летала,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smtClean="0"/>
              <a:t>Птичка крыльями махала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smtClean="0"/>
              <a:t>Полетела вправо, влево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smtClean="0"/>
              <a:t>И на ветку тихо села.</a:t>
            </a:r>
          </a:p>
        </p:txBody>
      </p:sp>
      <p:sp>
        <p:nvSpPr>
          <p:cNvPr id="91140" name="WordArt 4"/>
          <p:cNvSpPr>
            <a:spLocks noChangeArrowheads="1" noChangeShapeType="1" noTextEdit="1"/>
          </p:cNvSpPr>
          <p:nvPr/>
        </p:nvSpPr>
        <p:spPr bwMode="auto">
          <a:xfrm>
            <a:off x="857224" y="428604"/>
            <a:ext cx="7459662" cy="1071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kern="10" cap="all" dirty="0" err="1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Физминутка</a:t>
            </a:r>
            <a:endParaRPr lang="ru-RU" sz="3600" b="1" kern="1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/>
              <a:cs typeface="Arial"/>
            </a:endParaRPr>
          </a:p>
        </p:txBody>
      </p:sp>
      <p:pic>
        <p:nvPicPr>
          <p:cNvPr id="91142" name="Picture 6" descr="SO01379_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2411413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3" name="Picture 7" descr="SO01381_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50" y="3286125"/>
            <a:ext cx="28448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1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1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1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1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1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/>
      <p:bldP spid="911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6" name="Picture 4" descr="Булатова ГП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6613"/>
            <a:ext cx="9144000" cy="619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7" name="WordArt 5"/>
          <p:cNvSpPr>
            <a:spLocks noChangeArrowheads="1" noChangeShapeType="1" noTextEdit="1"/>
          </p:cNvSpPr>
          <p:nvPr/>
        </p:nvSpPr>
        <p:spPr bwMode="auto">
          <a:xfrm>
            <a:off x="1071538" y="142852"/>
            <a:ext cx="7456487" cy="785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Анализ образца</a:t>
            </a:r>
          </a:p>
        </p:txBody>
      </p:sp>
      <p:pic>
        <p:nvPicPr>
          <p:cNvPr id="90121" name="Picture 9" descr="Булатова ГП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32"/>
            <a:ext cx="9144000" cy="6243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0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20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2000"/>
                                        <p:tgtEl>
                                          <p:spTgt spid="90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4" name="Picture 4" descr="Булатова ГП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00166" y="4143380"/>
            <a:ext cx="2643174" cy="2286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643042" y="571480"/>
            <a:ext cx="5912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ВИДЫ ЛИСТЬЕВ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Picture 4" descr="Булатова ГП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15008" y="1643050"/>
            <a:ext cx="2656652" cy="2286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 descr="Булатова ГП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57224" y="1643050"/>
            <a:ext cx="2714644" cy="21966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4" descr="Булатова ГП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14876" y="4214818"/>
            <a:ext cx="2643174" cy="21431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8" name="Picture 4" descr="гриб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2" name="Picture 4" descr="гриб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99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578</TotalTime>
  <Words>185</Words>
  <Application>Microsoft Office PowerPoint</Application>
  <PresentationFormat>Экран (4:3)</PresentationFormat>
  <Paragraphs>45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Клен</vt:lpstr>
      <vt:lpstr> УРОК ТЕХНОЛОГИИ 3 КЛАСС</vt:lpstr>
      <vt:lpstr>                             </vt:lpstr>
      <vt:lpstr>Презентация PowerPoint</vt:lpstr>
      <vt:lpstr>РАЗНООБРАЗИЕ ГРИБОВ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природным материалом</dc:title>
  <dc:creator>Анна</dc:creator>
  <cp:lastModifiedBy>Георгий</cp:lastModifiedBy>
  <cp:revision>74</cp:revision>
  <dcterms:created xsi:type="dcterms:W3CDTF">2009-01-10T14:57:08Z</dcterms:created>
  <dcterms:modified xsi:type="dcterms:W3CDTF">2012-11-09T13:18:48Z</dcterms:modified>
  <cp:contentStatus/>
</cp:coreProperties>
</file>