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55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32.xml" ContentType="application/vnd.openxmlformats-officedocument.theme+xml"/>
  <Override PartName="/ppt/slideLayouts/slideLayout395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512.xml" ContentType="application/vnd.openxmlformats-officedocument.presentationml.slideLayout+xml"/>
  <Default Extension="png" ContentType="image/png"/>
  <Override PartName="/ppt/slideMasters/slideMaster49.xml" ContentType="application/vnd.openxmlformats-officedocument.presentationml.slideMaster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4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Layouts/slideLayout389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Masters/slideMaster46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71.xml" ContentType="application/vnd.openxmlformats-officedocument.presentationml.slideLayout+xml"/>
  <Override PartName="/ppt/theme/theme45.xml" ContentType="application/vnd.openxmlformats-officedocument.theme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9.xml" ContentType="application/vnd.openxmlformats-officedocument.theme+xml"/>
  <Override PartName="/ppt/slideLayouts/slideLayout465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Masters/slideMaster43.xml" ContentType="application/vnd.openxmlformats-officedocument.presentationml.slideMaster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82.xml" ContentType="application/vnd.openxmlformats-officedocument.presentationml.slideLayout+xml"/>
  <Override PartName="/ppt/slideLayouts/slideLayout421.xml" ContentType="application/vnd.openxmlformats-officedocument.presentationml.slideLayout+xml"/>
  <Override PartName="/ppt/theme/theme42.xml" ContentType="application/vnd.openxmlformats-officedocument.theme+xml"/>
  <Override PartName="/ppt/slideLayouts/slideLayout519.xml" ContentType="application/vnd.openxmlformats-officedocument.presentationml.slideLayout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Masters/slideMaster37.xml" ContentType="application/vnd.openxmlformats-officedocument.presentationml.slideMaster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36.xml" ContentType="application/vnd.openxmlformats-officedocument.theme+xml"/>
  <Override PartName="/ppt/slideLayouts/slideLayout399.xml" ContentType="application/vnd.openxmlformats-officedocument.presentationml.slideLayout+xml"/>
  <Override PartName="/ppt/slideMasters/slideMaster40.xml" ContentType="application/vnd.openxmlformats-officedocument.presentationml.slideMaster+xml"/>
  <Override PartName="/ppt/theme/theme14.xml" ContentType="application/vnd.openxmlformats-officedocument.theme+xml"/>
  <Override PartName="/ppt/slideLayouts/slideLayout440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516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Masters/slideMaster34.xml" ContentType="application/vnd.openxmlformats-officedocument.presentationml.slideMaster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349.xml" ContentType="application/vnd.openxmlformats-officedocument.presentationml.slideLayout+xml"/>
  <Override PartName="/ppt/theme/theme33.xml" ContentType="application/vnd.openxmlformats-officedocument.theme+xml"/>
  <Override PartName="/ppt/slideLayouts/slideLayout396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524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9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theme/theme49.xml" ContentType="application/vnd.openxmlformats-officedocument.theme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406.xml" ContentType="application/vnd.openxmlformats-officedocument.presentationml.slideLayout+xml"/>
  <Override PartName="/ppt/theme/theme38.xml" ContentType="application/vnd.openxmlformats-officedocument.theme+xml"/>
  <Override PartName="/ppt/slideLayouts/slideLayout453.xml" ContentType="application/vnd.openxmlformats-officedocument.presentationml.slideLayout+xml"/>
  <Override PartName="/ppt/slideMasters/slideMaster42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442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41.xml" ContentType="application/vnd.openxmlformats-officedocument.theme+xml"/>
  <Override PartName="/ppt/slideLayouts/slideLayout507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slideLayouts/slideLayout346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Masters/slideMaster47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72.xml" ContentType="application/vnd.openxmlformats-officedocument.presentationml.slideLayout+xml"/>
  <Override PartName="/ppt/theme/theme46.xml" ContentType="application/vnd.openxmlformats-officedocument.theme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slideLayouts/slideLayout414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slideLayouts/slideLayout38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537.xml" ContentType="application/vnd.openxmlformats-officedocument.presentationml.slideLayout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Masters/slideMaster44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444.xml" ContentType="application/vnd.openxmlformats-officedocument.presentationml.slideLayout+xml"/>
  <Override PartName="/ppt/slideLayouts/slideLayout49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43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Masters/slideMaster38.xml" ContentType="application/vnd.openxmlformats-officedocument.presentationml.slideMaster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37.xml" ContentType="application/vnd.openxmlformats-officedocument.theme+xml"/>
  <Override PartName="/ppt/slideLayouts/slideLayout416.xml" ContentType="application/vnd.openxmlformats-officedocument.presentationml.slideLayout+xml"/>
  <Override PartName="/ppt/slideLayouts/slideLayout463.xml" ContentType="application/vnd.openxmlformats-officedocument.presentationml.slideLayout+xml"/>
  <Override PartName="/docProps/app.xml" ContentType="application/vnd.openxmlformats-officedocument.extended-properties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Masters/slideMaster4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378.xml" ContentType="application/vnd.openxmlformats-officedocument.presentationml.slideLayout+xml"/>
  <Override PartName="/ppt/theme/theme40.xml" ContentType="application/vnd.openxmlformats-officedocument.theme+xml"/>
  <Override PartName="/ppt/slideLayouts/slideLayout517.xml" ContentType="application/vnd.openxmlformats-officedocument.presentationml.slideLayout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34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514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slideLayouts/slideLayout407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Masters/slideMaster32.xml" ContentType="application/vnd.openxmlformats-officedocument.presentationml.slideMaster+xml"/>
  <Override PartName="/ppt/slideLayouts/slideLayout101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31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Masters/slideMaster48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511.xml" ContentType="application/vnd.openxmlformats-officedocument.presentationml.slideLayout+xml"/>
  <Override PartName="/ppt/theme/theme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47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51.xml" ContentType="application/vnd.openxmlformats-officedocument.presentationml.slideLayout+xml"/>
  <Override PartName="/docProps/custom.xml" ContentType="application/vnd.openxmlformats-officedocument.custom-properties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58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Masters/slideMaster45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9.xml" ContentType="application/vnd.openxmlformats-officedocument.theme+xml"/>
  <Override PartName="/ppt/slideLayouts/slideLayout300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237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70.xml" ContentType="application/vnd.openxmlformats-officedocument.presentationml.slideLayout+xml"/>
  <Override PartName="/ppt/theme/theme44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  <p:sldMasterId id="2147483900" r:id="rId21"/>
    <p:sldMasterId id="2147483912" r:id="rId22"/>
    <p:sldMasterId id="2147483924" r:id="rId23"/>
    <p:sldMasterId id="2147483936" r:id="rId24"/>
    <p:sldMasterId id="2147483948" r:id="rId25"/>
    <p:sldMasterId id="2147483960" r:id="rId26"/>
    <p:sldMasterId id="2147483972" r:id="rId27"/>
    <p:sldMasterId id="2147483984" r:id="rId28"/>
    <p:sldMasterId id="2147483996" r:id="rId29"/>
    <p:sldMasterId id="2147484008" r:id="rId30"/>
    <p:sldMasterId id="2147484020" r:id="rId31"/>
    <p:sldMasterId id="2147484032" r:id="rId32"/>
    <p:sldMasterId id="2147484044" r:id="rId33"/>
    <p:sldMasterId id="2147484056" r:id="rId34"/>
    <p:sldMasterId id="2147484068" r:id="rId35"/>
    <p:sldMasterId id="2147484080" r:id="rId36"/>
    <p:sldMasterId id="2147484104" r:id="rId37"/>
    <p:sldMasterId id="2147484118" r:id="rId38"/>
    <p:sldMasterId id="2147484130" r:id="rId39"/>
    <p:sldMasterId id="2147484142" r:id="rId40"/>
    <p:sldMasterId id="2147484154" r:id="rId41"/>
    <p:sldMasterId id="2147484166" r:id="rId42"/>
    <p:sldMasterId id="2147484178" r:id="rId43"/>
    <p:sldMasterId id="2147484190" r:id="rId44"/>
    <p:sldMasterId id="2147484202" r:id="rId45"/>
    <p:sldMasterId id="2147484214" r:id="rId46"/>
    <p:sldMasterId id="2147484226" r:id="rId47"/>
    <p:sldMasterId id="2147484238" r:id="rId48"/>
    <p:sldMasterId id="2147484250" r:id="rId49"/>
  </p:sldMasterIdLst>
  <p:sldIdLst>
    <p:sldId id="256" r:id="rId50"/>
    <p:sldId id="257" r:id="rId51"/>
    <p:sldId id="258" r:id="rId52"/>
    <p:sldId id="259" r:id="rId53"/>
    <p:sldId id="261" r:id="rId54"/>
    <p:sldId id="262" r:id="rId55"/>
    <p:sldId id="263" r:id="rId56"/>
    <p:sldId id="265" r:id="rId5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50" Type="http://schemas.openxmlformats.org/officeDocument/2006/relationships/slide" Target="slides/slide1.xml"/><Relationship Id="rId55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slide" Target="slides/slide4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" Target="slides/slide8.xml"/><Relationship Id="rId6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3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" Target="slides/slide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5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9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2E726-6326-43C0-8EB2-13D30C28565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45A92-09D6-40EA-9F31-6A5413288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B070D-B62A-4EC8-B018-AA69C5A1377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AE572-A883-4DDF-97C0-A0CE0B019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C43A8-E91B-46A3-A7E3-A91789ED6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0ED73-53E5-46CF-912B-CB81311E5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474B9-E163-4CCF-AF17-116A1F99C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EDEAF-F15A-40E7-A28B-36372DA9D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80F68-18C0-4106-A2D7-CF09FC4E9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F6EBF-12D4-4F10-8C6D-4E3AF0FC1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C8374-62E6-444C-A4D7-CCC1DFB31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837A1-7501-4D69-9A68-8850C4435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A2741-DB05-43F1-B1C5-CEA666862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D18E1-A28D-4CA2-9F0A-9ABC72352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E2178-B10D-424C-A4B3-68810A37489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D9CE6-8860-4C73-844D-04CA82AB8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E9BEF-4D59-41CC-BE2F-4CADE5948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BA2D7-93FB-4D08-B76F-C0F8C9AF9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99FE5-0A70-44AC-AFC2-8C48601C5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90497-83B9-4A36-B8A4-F1B411420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41C71-78D5-46CA-A277-C86623FCA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ACB0A-07F8-41C0-B36A-234F87E0C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3BCCF-B0D1-4D72-90EA-ED8608FC0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B5C3E-AD03-47AF-807D-4551E798D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BBEF3-24F8-4CF2-B6DA-2A1DAE1B0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34DE7-E2ED-476D-8E1B-FCFA8F304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DA8CF-2CBF-461D-834D-44AD37021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D14BA-E4C3-4BB0-BC4D-DCF8F8FFF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8381A-7631-4D70-BF60-CB5CB413C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6B199-D6E9-46F7-BF7B-9E53A2A45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E5B12-FFC5-48F8-86D9-0694D0CF3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A02A1-C3A8-4B71-B522-2FABF42DC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496A3-F76A-4F1F-863D-EDF6C27B3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E0768-C213-4B8C-A91A-C9E37AF8D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4E8ED-E2E9-433C-A1E3-E1F850C3D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34349-57C2-4695-A195-2DF15B75A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D1D7A-0D27-4FA5-8EC8-C34E0B35D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7699A-70C8-410F-A19A-DF385A516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1D346-2776-4C43-9138-E7DEA0AA1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CC134-0904-4ECA-9499-597B992C6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48C38-3368-4717-B678-6D4DF0868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90377-9D1E-4F37-B467-4D20E8B97DC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D9A85-722C-45F3-B506-183CBDC54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DC9BA-F09E-4279-95CE-19DBA949447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E479C-062F-4D83-B396-B7F2B085E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F3DA7-AAA1-43B1-9681-CA408BC759A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82361-6DF9-46A9-AB3C-6AF4D4CC9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D4295-E1A0-4424-A895-A8F5DDE9BB9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02283-621D-4F84-B193-2A676FF53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C6E0-8B24-46B1-9404-13B29FD291C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F7C2F-5BA9-43B4-A269-BB6875354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005F9-7B71-4187-9F6A-06F610CA338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09D9F-F421-4B7A-BA65-2F26FA3EC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DA35-C911-4C7F-8051-E559F28DB11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05090-88AA-4969-9600-C7BECCF5C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916EF-23CA-49F0-9C7A-A1DA96C44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70B2-CB53-49D0-A06F-67C79E64808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62CB4-D672-4545-8807-E7C942B6F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D247B-E5DC-454F-915E-B262B0E0C4B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97F64-74DA-4F57-BB91-43B2B11F4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3C12-9513-4F7C-9184-2147BE0A65C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6D8AC-0FE9-42B7-93E2-D6E403126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56277-1383-4A9A-9F06-56C63379A1F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240DD-A744-4124-A390-17970D350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09E56-DE0F-4EEA-B8D2-3040849F7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0DDB-2809-40CE-9C51-7AA9DFD06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FE423-FED3-4FAC-A1A8-A2C4EBD41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315E6-746F-442E-BA85-21B694302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5FD2-5AC6-4660-B4B0-E9819B8D1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1A67C-843D-484E-9E05-F4F7DC4F0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08028-CE7A-4C1D-A9D4-DCAF21C20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1C0C2-EFEB-44CB-AA47-B40E182D5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107B2-5999-495B-93CD-1CB37F022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921B6-00AA-44CA-BD20-BA221F8BB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B345-A5FE-41F7-A279-51B60B990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916A7-77D9-4568-9E7C-2050A90B6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76C40-3C2B-4984-9553-06A33E1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C788C-0EF2-4B5B-B585-A71D0841D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DD144-BF6E-4F3D-AD59-D55BABB49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186DD-302B-44CA-9AE7-F3BEB079F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19FB9-678F-4237-B767-CA0809130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F6DD-8D27-41C4-BC92-210B4D473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7B5BA-B3AD-45A0-8B87-345766DA7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A32BF-33DF-4B43-9A20-C88981C08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7984C-9B98-47AF-BD46-6B9AA75FC1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66F27-4804-4A2D-8EBD-2554EADBF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B9D49-96D6-4F62-9B24-E4518BE0E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99E7D-8460-470C-8070-C2BE33498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2B147-1635-4170-9F15-7319FC5EB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4890B-9198-45A0-AF13-9925115F8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862B6-8310-47D3-BF2F-4C5FA1AE5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27C3E-3CF8-4638-821E-E89148EB4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BEF70-6056-48CF-8265-4B0D71A003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5CC7B-AE21-4331-A792-4DD7B3A02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E9641-160F-4245-BE6F-F6284D91A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48BA7-0A90-4AAE-B016-E2264FD3F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8A698-8532-4D5E-96DC-19B712A0F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D7583-F436-4A21-9004-25AFE5C2E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5C27A-2AAB-42D7-A32C-A93E06B29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2D744-0E03-4718-B269-583FA3AC6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5FB703-4D73-4CE3-B13B-C5359AB4D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D2A933-C941-4399-BDCE-6CDA05CD3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FD4830-1358-44F5-BBFD-422E7174F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5B68E-E959-4485-9AEA-2CD3A69D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DDD0F3-73F5-45EF-AFA9-E1BD2FF70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E01916-DBCD-4DF6-8122-B012441EE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8892E9-CCAD-4244-9AF4-E841552F4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4E754A-7770-41FC-B053-AB4DDB17E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5BF7AE-A564-4C39-9FE5-915F4114B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5B70FB-BC45-4001-821A-DD80E66C8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0A0C69-2A5B-4463-8A38-190D96B82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68FAEE-4AC5-44FF-A213-47BCDAFF5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C0E63-EEC3-4B03-A391-76EF7372F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8B62B-2313-434C-884C-E4D4EC352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BCAE3-6FA7-4CB8-882C-68D4CE574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DB61D-2F79-4054-A457-0E1F4666C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CAA32-64AD-486E-B4FB-43D2A2F1E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949E7-911E-4FB4-9C53-CDC68A41F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D6168-A769-4060-9790-EE078B15C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0F17A-8DB4-497C-843F-D1AA811DC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6352F-950B-4FDC-9051-E81C26BA8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64014-918C-4B5A-B0F3-AA4470FDF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D8A19-11DD-4AFA-A9B7-5A0CECA94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C65BB-B410-40B9-BB84-FD38C23A5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24A29-F7A4-4F9B-8B56-C6CC4D6FC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887A-CC01-4EA3-A1EF-7D0B2A7651E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22E81-A287-41B7-9340-5424F8AB2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DD8E5-EBC2-4B28-B767-5852110BA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307D2-15BE-46A4-8C26-F44680D5B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092F-4642-4D61-91F8-2B74134EB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9BDA7-9E55-4A3B-A04C-4E63907F5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DF92-3DC0-434F-9C39-109CA327E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B96DD-B9CF-4E88-A2F7-E40E660F1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FC586-8F3B-42B8-9F9D-8C3E6DB94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37AE1-8BD3-4F46-8889-B965E7C8D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DEA2-69AB-4BC4-B84D-927DF413E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F28F7-3B1C-4C30-8962-8FC6EE7CE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172C6-3DF1-4A12-B55B-88814BBA9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507CD-729E-4E22-B3A4-4EEEDF2C5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1FA49-9C61-4CB6-B8BE-7E4F16910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F4795-C401-44B0-B819-5A472A89C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7F0C5-005C-4131-B1C8-00F64B82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A94BA-956F-406D-A03F-CE9A58E12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2D72F-C30F-433E-8467-9B807EBED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DE2C6-16C2-4200-ADC5-D708F4F79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FB6F1-D45F-49DA-8F7B-DB8E84484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254B4-7911-40DC-B5CB-B941D9855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A83CA-6043-4AB6-B3F8-60C1FF20D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7776C-BB84-4D48-A7A8-2C8219471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6C7AD-E205-41AC-AC64-8C0B98442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A76BF-0AAB-4BDA-A0E8-ACCE943F1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E5B2A8-3BB7-4B9D-9705-1810789A6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8B303B-516E-4823-90AA-83444820E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5D55D6-DDE7-42D5-896C-B01F84247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BA0CA9-0316-4EAB-A700-971D0AC67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43A820-B983-4039-A14A-648F74EBB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8B87FE-9381-4002-922B-85A546131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2DECB6-864D-4DEA-B631-C98E85019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6C9443-B78F-4B44-99D0-D7360ECF6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B04272-1ECA-45B8-8862-130D85B96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43F42-B23D-467B-B567-4C75CC902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B2F4B4-EBE4-4E0D-9D40-CF3A4CE3A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68A4FB-393D-43B5-8F06-94EAD35C2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0DEA3-D982-46FD-BE54-544EAF009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1331E-18AF-44B9-AE13-ADFE7C40E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0A711-E338-4D28-9CFB-4FE119B91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999C5-5FE2-4565-AE81-35FD73441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3EA9D-154B-4320-94A7-17D52352B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ED890-BA5E-43FD-8268-AC002914C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64AE4-D196-427A-B88F-B6EC6AF33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48E61-A22F-4569-A820-B7DE12C3B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DA9F7-856E-4F8B-98F8-DE3691C35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90D4B-957E-4440-B713-3F0B36F60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C2DC5-BCBB-48F7-8A96-2BAF64FCE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71701-F1C4-4B64-899A-7523516C6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9D4B4-225C-48CC-BD60-C32A623E6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5426C-BAEE-4312-9512-0F9583011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54692-506D-4FD7-9C5D-2930EEAF9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BD09D-0A99-49FA-B08D-99EE54174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2B743-78F1-4854-ABF3-5D2123EC0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2435A-71FD-416C-971D-723B27F1E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7E9E0-C665-41FE-B30C-02AB24392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B4F-76EC-47CD-92CE-95CE6EEAB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684A8-8001-4A3C-B243-AD92B1637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EDE0F-BC17-4E69-BD07-B87CBC435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11D9F-A591-4957-A14A-6681956E1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95240-4EF9-4AEC-9BFD-D3DFC5188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8BACF-08B4-4EC8-B9C6-575D1E86D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7F50F-BB9A-4BB2-94B2-242431F17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D1E87-E4FC-4FBC-80EB-68A387FF8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FBC02-C640-4924-A981-CCFE9E2C6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DBF1A-D554-4600-9CED-5C1027213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206AB-0981-4F2C-9AF6-377FAA11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E5528-A708-4F00-98F6-C659CCFFF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30A8A-5117-43BF-9066-C924D863D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FE08A-5E0D-4F52-8597-400467C42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887C-EA4F-4402-8CB1-26D6E451C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44053-029F-4FD4-83EE-88FC390DF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033DD-EDA2-4E1C-8667-95B169DB6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708B9-DFB4-4CFE-8121-A221EAEC102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1A420-F709-49A0-A14F-F9A4BFD17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F7CA1-EBA4-407F-BF7F-E87FA2CC0C4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10E39-B62F-4103-A8F5-492739333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C68CE-7C06-410B-AB56-FA33088EB41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D4266-03A5-45A4-9970-DFE9F2A86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BB96-5C7E-4EA0-B27D-4FD692A840A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AAC41-8CC8-4C02-8BA3-ACAB2201E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08C6B-F4F7-4667-A6A8-C2F6F71A1D0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4FF29-2941-4126-AE66-04C5EA57F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808F1-50BE-4ADD-A3F2-B151198B7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E6E02-8CD8-4F51-ACA6-15ECCF8DA8F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5100B-8D5C-4AEF-89A5-BBCBDD609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F509D-592F-4511-B031-21D6E25F067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A10A-2888-4275-AE13-459CD4906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4EDA0-28DA-480D-A01D-3F62091D82F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E0618-9E27-4E69-A814-4921CD24C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96BDF-72CB-4F59-9545-B117201A9D9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C73FA-6823-413A-9A82-48CD4BCDD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3D09-593D-4125-9E58-F8F08CCBC59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CF294-776D-48F3-A680-BA1AC5266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0F939-D491-4771-9B3E-2D322DA776E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819CB-6369-471D-869B-0A82874E1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9A98D-9191-4EE5-9547-84784CBCF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1C46A-8F41-4BCD-9416-660D41708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36F85-9DF4-4F90-BFB1-B402601E8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76985-FDC0-4155-8162-3DE86B674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A894E-E89A-477D-BC05-81BB0A974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EB77-32A8-4414-973B-B5B9E76D5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62D4C-A2B5-4263-8F6A-E65E378C1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0F60E-9171-40A3-9220-3931F2AAB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DF756-1DCE-41DC-826C-7DB072347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F61C-13A1-496E-9F0B-DD1CB2B53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58F30-0C12-4B78-A979-1B9783589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17D19-EF8D-4C78-998E-5E93E98A4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7D686-3B44-4C4F-8EC5-B3FA2E674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EAD83-F0FC-4AB7-9400-DA8951AC7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C3385-5FFF-4E7B-A357-636C29C35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D1A03-648E-48E0-8154-882BA1501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B8E53-19F4-48A4-8873-8F06B948C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8EF41-0BFE-460E-948C-E03A8DE7B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5B484-A233-49B4-BE38-A09CB64E3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7421B-8DE8-42FE-895F-0DA9B6E7C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8123E-BD79-4640-9451-7E8B0DA7D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32339-AA31-4E73-88D9-B8A078EB5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516A4-0828-41EA-A3CC-C45FDC06C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56D71-A75E-49B5-947C-9FD9C3C0A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7BAE6-6373-4F46-A22E-E2FC56F9D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49C9C-2D5A-496A-A1F6-06B52C52E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556AF-B1E0-4CB9-8EA9-6FDDD05CD5B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CA4F5-A0B7-41A0-9D0D-8AD9E3180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C114C-E3CE-4ADE-9229-1BDAB0391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A5500-A895-4327-9FE8-368F92513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97FA-4AF1-4DBE-BAA9-365EC29B1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6D8C3-98C9-4724-9FB7-08E63B8A9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88E1F-6BCE-4BC6-A4C5-BC91EFB01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2E1B-FDE5-41CE-860B-AB900B5BF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50E42-7F08-45D3-883A-BD58C85E0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03FD0-7EB5-45E5-BEF7-A9589A68D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45D45-3C5E-4276-BC66-D2C32553E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ABF24-434C-48CC-9B14-14A174B92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E119EC-7430-42AA-9B2E-614D04223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AE79F-F2E4-46D8-B2BC-E9B07EDE8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FD57A9-1105-4BA6-B536-E33B10A6D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7B19C3-3989-4C06-B98C-D7F7E541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F61694-3103-4939-B802-C51A0E59B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F32E13-D587-4125-9175-3F3E90E2C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A66744-F57C-43A1-8A78-0382C0485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821320-8B62-4C73-B4EC-869420867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B1B413-481A-4D1C-951D-B3444FC2F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846E40-2C2E-42C1-AAC7-B9325BB81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010CFF-B38A-4006-827C-0ED2A32C2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E9901F-889B-454E-BD9C-5FE481D54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A9892-DFBD-4E19-8C02-23C59F32EC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391C4-823F-4FED-A060-4AD9FA1A4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567B6-8526-4AC2-8728-A7775508C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4E46B-62B7-41F4-83ED-81D561FDF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47B2A-F5E6-4C81-AF2A-DD7662ECF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30E5E-DD3B-4895-9332-4B92F3737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23AB-20F5-40E6-BC73-14C1DC8FB4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8A31C-40C1-4063-A0AA-A75D72F4A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A7DD7-2553-468E-8F1E-C06C0DDDB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CBAC6-E763-43D7-97F7-1ED75650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71552-4136-4FB7-9901-65F794585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95FBC-CBF5-4EF0-91F1-5CA597393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1E6AC-85D5-4349-8AD2-BD0BA3304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05B34-3D6A-42D8-9C7A-67DC40043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82AB9-11E5-44BB-B81B-144AC402A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79E29-0316-408F-B424-E6872676B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841B-393C-45BD-A4D2-517C4D198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0F954-3719-4091-B7FF-8273ACE2F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333D0-D057-4127-A33C-48864E716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96D95-B8BD-4D9F-9512-964B2CA27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0DAF5-0504-40E4-AF87-49064DB86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E761F-4A75-4513-BDDA-67987CFF1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F5CC6-EF64-484F-8256-DFCBAA611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699A9-8907-40C3-AF8E-2CCBEC452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E0892-0DC5-4519-A971-DD99DC49C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05A50-FDBF-4227-A03F-18CC777CC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7305-EE60-4C97-86EB-8CE67BD79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2553-149F-410A-88BE-962C3B947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C5EBF-3FDE-4E31-B12E-2C5C70EBD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90C75-B1E0-45DD-B3C2-DC98825EB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CD2AA-F5B9-4966-97CC-CB9EFD957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3A6F3-4235-48CE-BF33-35DCC5422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4EE59-CF9B-45A4-8F87-EB15266BF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823D1-7530-403C-89E5-3213EF2EC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D6B31-C250-425B-8612-8DCD8F178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950EC-D5A5-48CE-BE78-51BD6C69F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C1E30-C271-4793-821A-9C6929F9A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67102A-FC04-409F-A1D5-3F6639224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9183CB-A759-40F9-9633-65CEF423E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72BDA-DBD3-40E6-9D65-8D154BEBC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FFFB02-E227-40CE-94D8-93A40E73A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AB39E0-7493-46A5-ACE3-536DBF60D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1F4F86-252A-49B7-A57E-21892E8D0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386574-90DF-4666-BBF7-47943DE42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9FD2B-4F6D-428F-87B3-1BBA2ED0F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A8250D-1F5B-492D-BD0B-D98463349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FF573F-D1E7-4341-95C2-C730C46F9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12AE81-E5F4-4C06-85D2-429981214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8E7E85-CF3D-471E-9E70-C720FB082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83C3F-1B5A-48A9-A9F0-243B85E7A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FAE07-9572-4A70-91A4-7EF6CFDCB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6E3AE-8741-4E5F-A035-92C7CC56E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6C021-EF6F-42F0-9595-D3A5075AE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B3ABD-47B8-4738-B41B-87FF74003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C118A-1907-47F8-ADAA-D47096297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46EA0-332B-46C4-8025-E1D9F26E0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FA4DD-586F-4FBF-90DF-E5F5C6E49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0FB4F-9098-4E29-BD9C-8A0AC232D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27824-B1F4-45F5-BD7C-2D50BF102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69E0-A4A5-4322-9AFA-4B40A6DA7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3B0F-A2F7-4A3B-B328-908A37DD3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F8DC8-7A35-4346-8B76-410A6674F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BBEE2-5A07-4D17-9889-EB05BC3549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B4951-E929-471A-9233-CB25C44CA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1B21D-9A1F-47A1-B3CE-E144DE6B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873BC-2077-46EE-9135-CE1591A68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724F6-E516-433C-B81A-9D310B895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8A273-FDC5-4DB9-887D-CD73F658D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975B9-3802-4A81-9787-16DD933B2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1D1E7-D9E4-43CA-A1B0-B0BF299F3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1A251-3919-4092-9AC4-D77E9BBBF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ABC59-D330-44D0-AB72-F97E8A683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9E900-A061-4BEA-B5C2-0F88061CB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6A5D-3848-4505-BA42-ADB33DD47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8FCFB-1065-454F-8258-27F61F012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AFB60-4C6A-4CBB-AB87-4420508AB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B0D29-62B1-474E-9309-B8ABFDD0A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C3700-A4AF-4019-882F-6EAD8E06E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1922-343E-414B-935E-D633A4C35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49C43-DDE5-4D09-97CB-D60E58C05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9C68B-A16C-4975-827C-7E7CEE7D5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1217D-5135-4E49-80A4-A3218A7C9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291AD-E5CB-41D1-9156-968648574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3E236-B9F5-4603-A20C-3AC54B001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3599D-B292-41D4-A980-02180D742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40B29-F70A-4859-B975-9EBA7C817F8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A0E00-4F4C-42E3-8681-6051B7D52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58E64-4546-47D0-9316-72B51AD05D9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C3CD4-FB99-4231-A280-ACF9485CE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C3639-9698-4CC4-91AB-4F60013E661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60034-D0EF-4B0F-8B4F-B42353AF0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14B94-1764-41ED-BA57-D222705FC77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14D6-482A-48D0-BCF0-9CCBE49E8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382DE-D64D-4BFF-85C0-BD51AE63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0E9CC-EFB4-4A11-A08E-35EC0C73DE2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841B9-2560-41D3-AFCD-B678E4A7A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737AC-612F-4729-8633-99450747132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C3F09-AEEB-457F-A59A-DD5AA1AF6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CC6D7-A8EB-4063-BB53-2E413739A73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7ABCB-765D-4356-8709-3A3E1DAEA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A2492-60FD-45E0-B288-ACC78C60279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16336-D2C6-4501-B78C-F9F82E27E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9CA9F-0349-46D7-AE27-DC05ED917B7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C19A2-616F-4D21-9FC2-937D32033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9DA18-0364-466D-BDB7-ECDDFD8985B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35074-F89D-4579-A0A0-E7FFE30AE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AA43-370E-4CAB-A6B3-B624C205E17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417E-1B01-44A4-8ABF-268DF82F5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BDAFE-6C25-4597-9325-BC9F2E0B8D7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4DD0-A0C5-477E-8214-804219630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47861-3550-41BB-947B-277418E8623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563CA-6E3B-4B74-9309-9A3B3B060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мо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7" descr="sewing1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8" descr="sewing1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286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9" descr="sewing1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143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20" descr="sewing1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571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21" descr="sewing1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572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22" descr="sewing1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429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24"/>
          <p:cNvCxnSpPr/>
          <p:nvPr/>
        </p:nvCxnSpPr>
        <p:spPr>
          <a:xfrm rot="5400000">
            <a:off x="-2072481" y="3429794"/>
            <a:ext cx="68580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25"/>
          <p:cNvSpPr/>
          <p:nvPr/>
        </p:nvSpPr>
        <p:spPr>
          <a:xfrm>
            <a:off x="1714500" y="1285875"/>
            <a:ext cx="7072313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>
          <a:xfrm>
            <a:off x="1785918" y="214290"/>
            <a:ext cx="6758006" cy="10112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2357438" y="2000250"/>
            <a:ext cx="6357937" cy="9286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790D-DE73-4BB6-A967-60EA892E0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CE11-8717-4669-A6B0-20433F951AE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FC712-5D11-4226-AF9F-D6563F6C5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96F6A-19AD-4655-B9A5-E174447F0BA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BEFDF-D636-4FCE-8368-C046AD6C4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FCE38-44F7-4F76-8300-D9EFBE6AE50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9270-243B-487B-A6AD-EC733A6AA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65B6B-1AEB-43D8-9E85-60FCDBBFB72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49B24-4EE6-489C-B114-8E0FE14E2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853A2-0C45-48AE-9D77-B4FCC2FCD46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08EE4-EF92-4AC7-9AF1-E965DD869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5B2D5-253C-45EF-BB91-76841A9CB9F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52B51-96C6-4D4F-9BF5-228E27A03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1C52B-CF71-453E-AF7E-69889A16B45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1115-FD09-4039-8FE8-733A70BD2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10831-D81F-4E10-8426-A284350A227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8656E-3FC7-4326-8B7C-9D729D4EB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743F5-EE1D-405C-AD50-83C8F318E11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37BDE-272F-4661-911F-0ACD857EA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94CC6-C314-47D2-BABB-065F18DB9A4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C2D0-55E0-44EB-B16F-B49EBD093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83A06-7CB6-4ABA-B285-39BD446DD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FBDA6-DBEB-43C0-8E53-F452C9CAC17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6009A-B95B-493B-9BC2-5D9A46D8C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13DA0-F75C-4A2F-AD63-32AC3BF21E5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A3FAE-8823-4075-A2D8-25E54E189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18B4D-52FD-4210-8D93-970E0975F17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8A8B6-A988-4FD6-BD33-B99FE8A66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53866-0FE8-43B7-8A74-30F22B88321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CD0E1-357E-47AE-8E75-CD883D70B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3AC0-38D8-4AB2-99C6-FCFDB1CEAD2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31F16-6C1B-4D03-A7A6-7409EC2E4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BC992-151E-4C2F-BD76-6A7D29B21E1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9431-4453-4FA9-9700-46DB424B5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A48CC-DDAC-427A-B186-52C32DA6832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321FF-01EA-46F9-8A34-998A9677E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B8C73-F6E7-4003-959F-E8BDDDB5396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DC98-A79C-41D1-868E-7D16DD003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A2BD9-5E45-4F40-B2AC-BD486021823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4F02C-D3FA-4757-99F0-89AC29E21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9A059-2E34-4D4C-9138-1643123ABD7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D0389-4CE4-4B41-AA04-0B16F5D01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8ABEA-F577-4E33-8A43-541B59707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D42BF-34C2-4EFB-9FFE-8323207DCD4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8C549-2447-4A71-9672-10F102069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AE141-9163-45BD-B59B-B6FA1D90C54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547C-4E35-4E4A-9BE7-8F87E8121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77466-5345-4249-98A4-85DBC891B65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387F0-C9A4-457A-922F-E3BCFF8E9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1A729-61D4-4753-9E7B-E8F55A655F8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42512-21E6-40C4-901A-AB27E6390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1F6FB-B891-4BFB-B793-2E6970594EA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E2EBC-55EB-41D4-AFE0-D198DB099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A188A-A4E0-464F-9021-A63AAEC629A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E324D-1251-4657-8B1D-C88A07493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630B3-8946-4175-84DC-F4FF3A01A81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5F940-BA22-4AF2-BB0A-D1C66A92E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9EFA1-C4E7-4B60-AC69-2B0E6D53C20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1AB6A-2282-4D6A-965C-AA19F52A8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B1E99-21EE-4882-B45E-C972D4E9B42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9C796-16BF-449E-91B4-2E23058E7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EE59A-3AEC-4F4E-BACB-7D04ABC6B74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B357-6304-49C0-92AF-CEAB45CFE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8FA5D-24A2-436D-9DD5-EB838C474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687FC-B52E-42FB-A071-3B5F1A2AC4C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6CF75-794F-46FA-8974-37ECC1703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9DEF-5691-486E-978A-5EE25C59E48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9516E-40D7-4D05-B3AE-A6370B6E6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DDD16-D7F3-49CA-BF57-A34749CB2E6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2531B-6122-45D2-B35A-8EF812E57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2D9DA-A0FA-4F27-A574-62E476A6CCC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CB3F0-F822-41AC-B4E3-A75C28F0B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4D84A-55D0-4C68-8986-0C5C83FC4BB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5ECB-A537-4823-B075-E678F52A3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D9B4C-CFAF-41D6-8CB1-16C62E5FCF2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87A76-1798-4461-BACA-2F26A452F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62CEE-D848-436C-A5EA-2C3E9A40A0E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7F40-5363-4EF4-A28D-BDE5A933F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A4D69-37A3-463F-8BB2-97C2E7D8E38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4E3DE-3B47-4653-AB34-CA87FB16E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94BC2-23F2-455D-9583-429A68BA35A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66764-C83D-4331-AE6F-75FADFAF0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0" descr="obuv17a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7" descr="gem05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исунок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643042" cy="3286124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AAE482C1-6DE7-4A2A-AF64-89E6616562BF}" type="datetimeFigureOut">
              <a:rPr lang="ru-RU"/>
              <a:pPr>
                <a:defRPr/>
              </a:pPr>
              <a:t>13.03.2012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9213F2-8204-4733-8763-A17C32AA9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D609-DAB2-41C4-834C-65BACC802CC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2E941-69F5-4224-80F8-7BEF39796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A27E0-D73B-44B9-8F8F-177635BDF8C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667A-B585-46B7-9AA8-18843FABA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CDB30-1749-4866-A4C0-4BE06372F6C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E3E53-2152-4E35-BFE2-78E784FC5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B302A-374A-4706-BE85-3CB473A6648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58AC4-DEB8-4E39-B7F1-6BD6AF61A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4A3A9-CFEE-48B4-8718-1ACB41A8D4F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07D4-E14D-4F98-82DB-96E622111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DCD21-995D-4F91-BAB8-0CDF1A5E347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4AB9B-FD3A-48CC-9510-D3D61A6A8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91409-F26F-47BB-9638-C4C461F76BC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BBE8A-23FE-4624-8115-F1DA37CF3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54CEB-AE84-4410-980E-D4B2C895F0D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A0D6C-5010-4976-99B3-20B7B5475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98343-104E-480E-938F-FE4BF6A3304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E310A-6D94-44E2-9D6C-804C95D56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2286D-5A3D-4EF8-9EE6-CCCE4D0141E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163EB-CDF2-47E8-B5C9-8597CBB4E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3A58F9-103F-42C6-98C0-F6197CD52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CFAFD-8A2D-4C3B-9917-D715120FDCC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668C0-F94B-4DB3-9001-FDDC7E176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5B522-DDEC-4ED1-B59C-330A5F45B24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B23-33CC-45A3-BA05-41FC6434E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87AA3-7EDC-415D-AF1C-7327FD3AB11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FF0D0-692B-4DCA-9921-7B42ACA71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F3AD-BD40-4840-8125-CD7EF892D6C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28F27-DBCC-427C-A196-21BE40B82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BACAE-1646-43B4-882A-FCDDFBFFA89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34843-06C2-4146-9013-4CB8E62E4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EECC4-307F-430E-8078-2FBD32B7C66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D9A6E-5796-4A8A-A79B-1A67E5BDB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708B-EC31-46D6-BC09-22313DD4F34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05C0-205A-41D6-8059-DD630102A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9161-2414-4397-89A9-4A92DE92D8E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A259-1CD2-4719-A3B7-28B4CBC23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218A3-3E93-4153-872F-040CF7896EE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CCFA8-BA27-45DD-A73E-27E1A9027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9761C-58D2-42C3-9C36-9BD53689430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56231-9D54-40EB-836A-0E4084441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D256CD-B841-4A24-9125-5F748D77D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72474-F145-45F4-8C44-E51D8387B40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74D3-C747-4D4A-9761-85C34527F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1D2F6-385D-42FE-A80A-9D7276B7CAF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C3C01-AD6D-4137-93AE-55EF899FD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6EF96-01C4-4F93-AA5B-9B475F06B75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765EF-3587-430C-BEBA-A4C02275A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998BA-D39C-4554-8326-FD546719478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B9DE5-C75A-4318-854A-D0F489DBA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61E16-BC3F-4B3A-8C19-20072C1952B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771C-A212-4F00-A91E-1FC207B46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4AF2-BD83-4E2F-8605-A40191C0DF3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8CA62-DFFD-4093-8BE8-C7BB8755F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52FDB-7691-4931-8E82-3A4BD7AB2AC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F6D6-6391-4564-9D92-770DC7167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8F5FE-2B2F-4221-B53A-A59CE45E3E6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ED3D5-8604-4F10-8FDA-D05F68D94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78B5-6068-49BE-B941-E480DD82831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E7A1-B4D7-40FA-8F60-B5892B665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B5F70-AE38-4437-877F-6725013A5BC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AE9A0-CFE3-4429-A3FE-C905349A1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4B70F5-2C13-4E10-9E9A-A123D998C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9006B-880E-46FB-B333-29543FAAC7C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8AF9-B9D1-4543-9723-9982259CB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CC6F4-03B1-4569-8DA1-BFAFD1BD714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3F10F-C63E-4129-AC1B-8927E6056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798BB-F91A-4BC4-8E12-711C0A3462B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1CDEB-9529-4E53-8E9D-90919943A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130D6-0CB5-4F98-B26A-E50243C7017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E2113-A3C1-4EA9-B3D6-D33EA2D22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F5821-51BF-4EA4-882A-716156065F6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38D51-4E0B-465A-947C-337B42B78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116A-1F98-4C2E-9640-8E841F3E4E7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9880F-3D93-4639-A7A2-1543573F1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B10C0-5161-4969-8C0B-5ADC1036095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1C8CE-9011-4475-930F-7F5F14B36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34562-DF72-4E99-B5E9-970A83F63BB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2755E-F857-4D27-9171-346C0C508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18CB6-3B81-4733-9979-6A729BF6B6B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1FD0A-637D-4DDE-8608-9A082D4C5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F3AB6-D2B4-454D-A073-616125B8DAF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0B305-7BEE-4877-91E0-E4A5FC3A0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9B0B04-F755-4025-96EF-2DDC109F6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55409-C132-4261-B1DD-255EC26DF16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12C33-B164-4679-97D4-C198C6338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506E-7453-4539-BE32-E9E86CE7BA8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0F18D-2922-4189-871D-5795B2ED3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079D-AB2D-4B4E-A6E9-1E3413B7153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01AFF-52F5-43DC-AE56-9D35C2DE8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0" descr="obuv17a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7" descr="gem05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исунок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643042" cy="3286124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E7ABD16-9F1C-42A6-8B88-EE016B1E9645}" type="datetimeFigureOut">
              <a:rPr lang="ru-RU"/>
              <a:pPr>
                <a:defRPr/>
              </a:pPr>
              <a:t>13.03.2012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18393-0A57-4092-8C50-8A30A5816AF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9DDAB-D0A8-454B-9ADA-B903208CF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4E76-E711-466C-BEF3-2EFF1F34D0D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2E97-B1AE-47AD-9BC5-BAE3A35C4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5811E-C8EF-461D-9F54-548DFBE5BB4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DD3D0-258E-4528-9F6A-4B35AAA61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CF51D-2F3B-4D60-83EB-804ED0B83A3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3AB1-C288-4AE4-AAB3-9B8A1290B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6382F-9EAD-4490-99EE-BE138F91428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B9EE0-8135-4B2C-8D3A-8FE97A59B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958D-7EA9-4FDB-80AB-0470E348EBD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0DE2E-17AD-4DB6-A040-B26030C41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FE2E5-952C-4F7F-BD9D-233A6A28784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8B7EA-AA58-4A09-8D26-AEA2588B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E3AA9D-A9E7-43A7-A2B9-F05CAF1C8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AF38E-FD94-4470-94A2-1C359005E2F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9391F-28FC-4A7C-BD14-D7B59D84C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36E9-27CC-401E-9926-FA268D5FCF5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4FE2-3958-4DC9-89DF-9B90F5EEF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54AC2-A7A7-43CD-812D-F1388DBD315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621FB-B81E-4E22-9F17-B8684845C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81808-ABD0-4DFB-82D3-8BF58D37963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29F2E-4FD6-4D03-B279-1AA1D58CB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1D420-F4F0-4C86-8E44-F9E90837A58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E26A9-946E-4C2A-B2C7-CD440261E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F23CA-9705-4C3A-9F80-AB931E18ACD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D4B3A-D4E0-4113-9D99-6094B3BD2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8FB4-2BC5-422E-94E8-92441E78575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E7643-E942-4B4E-9D18-68D6A06E5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4188A-96CC-46F3-A2E1-B1DE10B6978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39F33-D311-42D7-876B-C63D64D29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BB49B-4050-4EF9-8E1C-CA1F79E3D0A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F9E90-B255-48A7-910C-AA8AE7146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5F27F-7FF3-4BCA-8B75-9D92CC19746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F9B35-28BD-4D7E-8826-086E41B9F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6B0D34-FF25-40CB-8941-BC1B7FCA2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85D4-A5D4-4221-B4E6-4EC13591673C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8D6D8-7155-4857-9337-52B1C0AF1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DECD9-030F-4B44-8A89-B468E438434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A52CE-3BA5-41A1-BF8F-64FEA7A72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EA1D-9F95-4E95-B8F4-1F7E360FA7D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3256-7151-4E4A-8E02-0596BA60D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7E74-C67A-470D-9B9D-6F8640A5BAC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BA27F-D7EF-4D5C-8E26-D425A0636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7F439-D72C-4E65-A5C3-970405EDDAF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0E82-2539-4E13-8330-2D42E3269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2E9CA-7EDF-4D30-9A41-8DE793FD5F7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A72DF-06E7-4D9D-B52D-AFB58C02D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2EA09-8D20-4D2B-86DE-AD157C6298F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6D365-F958-4B18-B8EB-756111A7E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4F0E-F2AA-46B9-B2B0-76F58306EE9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686A-03D9-4207-9203-316D8E03B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BCA65-A830-42F8-B094-73ED7F4757B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4B673-6B5F-4027-812D-DFB79E5CE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40289-473E-4DFD-88BD-3855F826B21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EE5F1-6F29-4998-A456-C53E2EC2D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5AE046-899C-4ADB-83C7-C0317EEA7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1B04F-EE8F-444E-BAF3-7523423E13F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CB06-46FA-406F-8154-4198B3CE7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59F4-64FC-4E82-80BB-314E0F02821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ABCCA-4DD2-4F31-A0EF-FD6CFDD8A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9AFA9-0DFE-4AEA-BA2D-6DA86C61F1D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C84A-B0F3-4DFE-8454-DFF9AD9EB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12909-3222-4277-8D74-01ED55FAE6F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ED190-CB07-41BA-B5C6-876CF5DED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D7E0A-8742-435C-8EC9-3C3D7C011DB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A17EB-F744-4C6B-8AFD-F2F01D506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1E6A9-082A-414C-BED3-15306777A6E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D081D-45F1-4023-AD51-A9A96B31B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62A54-017A-45CD-A8A6-9A2C04EB222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D01F9-A778-435A-8B78-8A9EFABD8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89BCE-FF65-48FA-99CD-BBC2F03A5C1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0EA08-28C8-4657-9BF3-BC77933FF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DCF5-8F41-4311-93E6-B24542E8C54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29B37-246F-4BED-A0BE-A3CC84A0C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AB53E-B6D9-4D7B-8AAF-AB6FF61FF3D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AB29B-88CB-4E2E-ABDB-9EAF6622E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1AFDED-D7CE-4632-9455-F2CB5029D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DCD7C-C3C4-44DD-BF94-A7923984BC1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A0EEC-1EBC-4BD6-947F-7DF541138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1AB36-979B-4FE1-97AB-43AC42975CC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5C0EC-A5CC-4F53-8598-860CDFD2D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8E2BB-BBF3-4E8A-B868-DA3EC1EC89D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BAEDF-05F1-4957-8081-17493FD77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ED934-964B-4B0A-9971-A190D0EFCBD4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77FFD-F3F5-425F-8E09-30B7AA8EF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125E-BA67-45E9-A34F-5E84B155481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938A-0AD8-4B3B-9BD1-BF201BEC1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4385A-F83B-4467-97E6-801642534287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E9DF9-6316-486F-B5A2-D13D6C7AD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7BB9F-F9CC-434A-82B2-3F5EC4EA8AC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05DB1-E743-4EF5-B851-9F3ABC35E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0" descr="obuv17a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7" descr="gem05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исунок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643042" cy="3286124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A0C401B2-832E-4531-A1E2-06F6F1F6FBA8}" type="datetimeFigureOut">
              <a:rPr lang="ru-RU"/>
              <a:pPr>
                <a:defRPr/>
              </a:pPr>
              <a:t>13.03.2012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CAE6C-D567-4730-9811-A2C56A3A630D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3BAE9-E288-41DA-A7EC-DED21B607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1C707-67B9-4433-AB0F-F2EED517A2C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3F605-9A93-4206-A440-8744D6271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10E366-A272-4B03-A613-A61FD75B2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7D0DA-0BDE-4CF6-B069-CC22955FE7C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5D16-FD51-4374-AEC4-7115470A2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66ED6-AEA1-4419-A8E4-249E2AA4AC8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41D7C-A7F5-4C32-82AD-DE50929BE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8E89F7-EEF0-43EE-9F4F-EDAC8418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12A71-46F8-4CB8-962E-4C8E1C032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719AE-C90D-4A85-99D1-EEE9E6A0DE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DF4AE-7F20-4A31-92CE-F33FB35E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98E0-A853-4426-8972-8260BB49D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39E1B-E4F5-427B-949F-66D3983C84F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DE9B4-88F9-4843-A09B-7E5E2014A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F4EA-DB08-4BB1-8D5D-BDC5159E9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1EDF1-062F-4AEE-B404-7E07957E3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7CEA2-DFB1-46BF-800D-407F0F8C7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A5744-00F1-4324-A118-BCCA0D975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519DF-55B2-453A-B4E3-029CFD66E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BD7FC-0940-4326-B892-0257A43C2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427AD-2E5B-4223-8A35-3209C2869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25EF8-12F9-4475-946E-418ECC7B6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74D50-2CCD-4EAF-994F-7F81AE514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B6E4D-2151-4956-8CBF-D7F0E8F9E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23212-2EFA-404F-8E3D-6DE155385C9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5A81E-DFDC-4EF3-B1B5-5C667549B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640B5-30C1-4CB8-AA9F-68F662C7C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F42B7-67CE-4431-8F3F-52B7BD6FC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06D6F-7ADE-406B-BCCA-FDE9E2F9C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368E0-EDEA-4B7C-8BA6-DE5794ECC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48405-AFC9-468F-BFB5-425227237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24345-B546-4674-A765-3C965586E6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386EE-98B9-47EC-8340-FA68CA5B1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533400"/>
            <a:ext cx="21526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3055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68924-EDEE-4545-81B1-ECB7C3898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B135D-6C07-4241-8980-CE78A7556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480BA-35E7-4800-9758-BC2FD2228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340E9-4745-4B1B-ADBF-206FFC6B06CB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E7E3C-8A82-4A05-BD35-473C28171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12816-1737-420C-B1D3-21240E6EC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CF30A-F28D-49E9-8DF6-BF56668FC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37DDE-917F-4101-8C32-BB1954E08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7F0AB-66DD-4E92-BF28-F5CA9397D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40BAB-3685-43C8-88A8-D3A4F3EC3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0E420-BBF1-425F-9DB3-5C216DAC8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6B1D8-9018-4B5B-ABDB-1C7672B99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A3B18-B868-46F5-A109-4F8A0CCEF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295400"/>
            <a:ext cx="21336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248400" cy="4830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65324-15BE-44F8-BC40-9AD852B57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CA1CE0-6F5F-4255-B166-05967DCD1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BB100-9544-44AD-8DF4-670E69238C9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D55C4-98F1-4DF9-A6C1-7D9298373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641B7B-CDB6-437B-8251-56BF6AF66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0DD97D-6C1F-4542-9F48-E871CCF47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8A5A63-10DD-41DC-8B94-506AC8EF7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DA6AB7-6A32-45AF-936A-508E59A28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5F9233-26DC-42D1-8A43-8CB9F063F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95097B-6A36-4830-9607-71DC98708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8D3630-1632-40A6-920B-1C5FFCD9D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B02BBE-DFA0-4434-86C1-5077D6919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720EC3-B05A-4104-AA5A-DFEE0104C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182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182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71C865-E204-48D7-A01E-D0781A98B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8.xml"/><Relationship Id="rId7" Type="http://schemas.openxmlformats.org/officeDocument/2006/relationships/slideLayout" Target="../slideLayouts/slideLayout392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387.xml"/><Relationship Id="rId1" Type="http://schemas.openxmlformats.org/officeDocument/2006/relationships/slideLayout" Target="../slideLayouts/slideLayout386.xml"/><Relationship Id="rId6" Type="http://schemas.openxmlformats.org/officeDocument/2006/relationships/slideLayout" Target="../slideLayouts/slideLayout391.xml"/><Relationship Id="rId11" Type="http://schemas.openxmlformats.org/officeDocument/2006/relationships/slideLayout" Target="../slideLayouts/slideLayout396.xml"/><Relationship Id="rId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95.xml"/><Relationship Id="rId4" Type="http://schemas.openxmlformats.org/officeDocument/2006/relationships/slideLayout" Target="../slideLayouts/slideLayout389.xml"/><Relationship Id="rId9" Type="http://schemas.openxmlformats.org/officeDocument/2006/relationships/slideLayout" Target="../slideLayouts/slideLayout394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4.xml"/><Relationship Id="rId13" Type="http://schemas.openxmlformats.org/officeDocument/2006/relationships/slideLayout" Target="../slideLayouts/slideLayout409.xml"/><Relationship Id="rId3" Type="http://schemas.openxmlformats.org/officeDocument/2006/relationships/slideLayout" Target="../slideLayouts/slideLayout399.xml"/><Relationship Id="rId7" Type="http://schemas.openxmlformats.org/officeDocument/2006/relationships/slideLayout" Target="../slideLayouts/slideLayout403.xml"/><Relationship Id="rId12" Type="http://schemas.openxmlformats.org/officeDocument/2006/relationships/slideLayout" Target="../slideLayouts/slideLayout408.xml"/><Relationship Id="rId2" Type="http://schemas.openxmlformats.org/officeDocument/2006/relationships/slideLayout" Target="../slideLayouts/slideLayout398.xml"/><Relationship Id="rId1" Type="http://schemas.openxmlformats.org/officeDocument/2006/relationships/slideLayout" Target="../slideLayouts/slideLayout397.xml"/><Relationship Id="rId6" Type="http://schemas.openxmlformats.org/officeDocument/2006/relationships/slideLayout" Target="../slideLayouts/slideLayout402.xml"/><Relationship Id="rId11" Type="http://schemas.openxmlformats.org/officeDocument/2006/relationships/slideLayout" Target="../slideLayouts/slideLayout407.xml"/><Relationship Id="rId5" Type="http://schemas.openxmlformats.org/officeDocument/2006/relationships/slideLayout" Target="../slideLayouts/slideLayout40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06.xml"/><Relationship Id="rId4" Type="http://schemas.openxmlformats.org/officeDocument/2006/relationships/slideLayout" Target="../slideLayouts/slideLayout400.xml"/><Relationship Id="rId9" Type="http://schemas.openxmlformats.org/officeDocument/2006/relationships/slideLayout" Target="../slideLayouts/slideLayout405.xml"/><Relationship Id="rId14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12.xml"/><Relationship Id="rId7" Type="http://schemas.openxmlformats.org/officeDocument/2006/relationships/slideLayout" Target="../slideLayouts/slideLayout416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11.xml"/><Relationship Id="rId1" Type="http://schemas.openxmlformats.org/officeDocument/2006/relationships/slideLayout" Target="../slideLayouts/slideLayout410.xml"/><Relationship Id="rId6" Type="http://schemas.openxmlformats.org/officeDocument/2006/relationships/slideLayout" Target="../slideLayouts/slideLayout415.xml"/><Relationship Id="rId11" Type="http://schemas.openxmlformats.org/officeDocument/2006/relationships/slideLayout" Target="../slideLayouts/slideLayout420.xml"/><Relationship Id="rId5" Type="http://schemas.openxmlformats.org/officeDocument/2006/relationships/slideLayout" Target="../slideLayouts/slideLayout414.xml"/><Relationship Id="rId10" Type="http://schemas.openxmlformats.org/officeDocument/2006/relationships/slideLayout" Target="../slideLayouts/slideLayout419.xml"/><Relationship Id="rId4" Type="http://schemas.openxmlformats.org/officeDocument/2006/relationships/slideLayout" Target="../slideLayouts/slideLayout413.xml"/><Relationship Id="rId9" Type="http://schemas.openxmlformats.org/officeDocument/2006/relationships/slideLayout" Target="../slideLayouts/slideLayout418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23.xml"/><Relationship Id="rId7" Type="http://schemas.openxmlformats.org/officeDocument/2006/relationships/slideLayout" Target="../slideLayouts/slideLayout427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22.xml"/><Relationship Id="rId1" Type="http://schemas.openxmlformats.org/officeDocument/2006/relationships/slideLayout" Target="../slideLayouts/slideLayout421.xml"/><Relationship Id="rId6" Type="http://schemas.openxmlformats.org/officeDocument/2006/relationships/slideLayout" Target="../slideLayouts/slideLayout426.xml"/><Relationship Id="rId11" Type="http://schemas.openxmlformats.org/officeDocument/2006/relationships/slideLayout" Target="../slideLayouts/slideLayout431.xml"/><Relationship Id="rId5" Type="http://schemas.openxmlformats.org/officeDocument/2006/relationships/slideLayout" Target="../slideLayouts/slideLayout425.xml"/><Relationship Id="rId10" Type="http://schemas.openxmlformats.org/officeDocument/2006/relationships/slideLayout" Target="../slideLayouts/slideLayout430.xml"/><Relationship Id="rId4" Type="http://schemas.openxmlformats.org/officeDocument/2006/relationships/slideLayout" Target="../slideLayouts/slideLayout424.xml"/><Relationship Id="rId9" Type="http://schemas.openxmlformats.org/officeDocument/2006/relationships/slideLayout" Target="../slideLayouts/slideLayout4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34.xml"/><Relationship Id="rId7" Type="http://schemas.openxmlformats.org/officeDocument/2006/relationships/slideLayout" Target="../slideLayouts/slideLayout438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433.xml"/><Relationship Id="rId1" Type="http://schemas.openxmlformats.org/officeDocument/2006/relationships/slideLayout" Target="../slideLayouts/slideLayout432.xml"/><Relationship Id="rId6" Type="http://schemas.openxmlformats.org/officeDocument/2006/relationships/slideLayout" Target="../slideLayouts/slideLayout437.xml"/><Relationship Id="rId11" Type="http://schemas.openxmlformats.org/officeDocument/2006/relationships/slideLayout" Target="../slideLayouts/slideLayout442.xml"/><Relationship Id="rId5" Type="http://schemas.openxmlformats.org/officeDocument/2006/relationships/slideLayout" Target="../slideLayouts/slideLayout436.xml"/><Relationship Id="rId10" Type="http://schemas.openxmlformats.org/officeDocument/2006/relationships/slideLayout" Target="../slideLayouts/slideLayout441.xml"/><Relationship Id="rId4" Type="http://schemas.openxmlformats.org/officeDocument/2006/relationships/slideLayout" Target="../slideLayouts/slideLayout435.xml"/><Relationship Id="rId9" Type="http://schemas.openxmlformats.org/officeDocument/2006/relationships/slideLayout" Target="../slideLayouts/slideLayout440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45.xml"/><Relationship Id="rId7" Type="http://schemas.openxmlformats.org/officeDocument/2006/relationships/slideLayout" Target="../slideLayouts/slideLayout449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444.xml"/><Relationship Id="rId1" Type="http://schemas.openxmlformats.org/officeDocument/2006/relationships/slideLayout" Target="../slideLayouts/slideLayout443.xml"/><Relationship Id="rId6" Type="http://schemas.openxmlformats.org/officeDocument/2006/relationships/slideLayout" Target="../slideLayouts/slideLayout448.xml"/><Relationship Id="rId11" Type="http://schemas.openxmlformats.org/officeDocument/2006/relationships/slideLayout" Target="../slideLayouts/slideLayout453.xml"/><Relationship Id="rId5" Type="http://schemas.openxmlformats.org/officeDocument/2006/relationships/slideLayout" Target="../slideLayouts/slideLayout447.xml"/><Relationship Id="rId10" Type="http://schemas.openxmlformats.org/officeDocument/2006/relationships/slideLayout" Target="../slideLayouts/slideLayout452.xml"/><Relationship Id="rId4" Type="http://schemas.openxmlformats.org/officeDocument/2006/relationships/slideLayout" Target="../slideLayouts/slideLayout446.xml"/><Relationship Id="rId9" Type="http://schemas.openxmlformats.org/officeDocument/2006/relationships/slideLayout" Target="../slideLayouts/slideLayout451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56.xml"/><Relationship Id="rId7" Type="http://schemas.openxmlformats.org/officeDocument/2006/relationships/slideLayout" Target="../slideLayouts/slideLayout460.xml"/><Relationship Id="rId12" Type="http://schemas.openxmlformats.org/officeDocument/2006/relationships/theme" Target="../theme/theme42.xml"/><Relationship Id="rId2" Type="http://schemas.openxmlformats.org/officeDocument/2006/relationships/slideLayout" Target="../slideLayouts/slideLayout455.xml"/><Relationship Id="rId1" Type="http://schemas.openxmlformats.org/officeDocument/2006/relationships/slideLayout" Target="../slideLayouts/slideLayout454.xml"/><Relationship Id="rId6" Type="http://schemas.openxmlformats.org/officeDocument/2006/relationships/slideLayout" Target="../slideLayouts/slideLayout459.xml"/><Relationship Id="rId11" Type="http://schemas.openxmlformats.org/officeDocument/2006/relationships/slideLayout" Target="../slideLayouts/slideLayout464.xml"/><Relationship Id="rId5" Type="http://schemas.openxmlformats.org/officeDocument/2006/relationships/slideLayout" Target="../slideLayouts/slideLayout458.xml"/><Relationship Id="rId10" Type="http://schemas.openxmlformats.org/officeDocument/2006/relationships/slideLayout" Target="../slideLayouts/slideLayout463.xml"/><Relationship Id="rId4" Type="http://schemas.openxmlformats.org/officeDocument/2006/relationships/slideLayout" Target="../slideLayouts/slideLayout457.xml"/><Relationship Id="rId9" Type="http://schemas.openxmlformats.org/officeDocument/2006/relationships/slideLayout" Target="../slideLayouts/slideLayout462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67.xml"/><Relationship Id="rId7" Type="http://schemas.openxmlformats.org/officeDocument/2006/relationships/slideLayout" Target="../slideLayouts/slideLayout471.xml"/><Relationship Id="rId12" Type="http://schemas.openxmlformats.org/officeDocument/2006/relationships/theme" Target="../theme/theme43.xml"/><Relationship Id="rId2" Type="http://schemas.openxmlformats.org/officeDocument/2006/relationships/slideLayout" Target="../slideLayouts/slideLayout466.xml"/><Relationship Id="rId1" Type="http://schemas.openxmlformats.org/officeDocument/2006/relationships/slideLayout" Target="../slideLayouts/slideLayout465.xml"/><Relationship Id="rId6" Type="http://schemas.openxmlformats.org/officeDocument/2006/relationships/slideLayout" Target="../slideLayouts/slideLayout470.xml"/><Relationship Id="rId11" Type="http://schemas.openxmlformats.org/officeDocument/2006/relationships/slideLayout" Target="../slideLayouts/slideLayout475.xml"/><Relationship Id="rId5" Type="http://schemas.openxmlformats.org/officeDocument/2006/relationships/slideLayout" Target="../slideLayouts/slideLayout469.xml"/><Relationship Id="rId10" Type="http://schemas.openxmlformats.org/officeDocument/2006/relationships/slideLayout" Target="../slideLayouts/slideLayout474.xml"/><Relationship Id="rId4" Type="http://schemas.openxmlformats.org/officeDocument/2006/relationships/slideLayout" Target="../slideLayouts/slideLayout468.xml"/><Relationship Id="rId9" Type="http://schemas.openxmlformats.org/officeDocument/2006/relationships/slideLayout" Target="../slideLayouts/slideLayout473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8.xml"/><Relationship Id="rId7" Type="http://schemas.openxmlformats.org/officeDocument/2006/relationships/slideLayout" Target="../slideLayouts/slideLayout482.xml"/><Relationship Id="rId12" Type="http://schemas.openxmlformats.org/officeDocument/2006/relationships/theme" Target="../theme/theme44.xml"/><Relationship Id="rId2" Type="http://schemas.openxmlformats.org/officeDocument/2006/relationships/slideLayout" Target="../slideLayouts/slideLayout477.xml"/><Relationship Id="rId1" Type="http://schemas.openxmlformats.org/officeDocument/2006/relationships/slideLayout" Target="../slideLayouts/slideLayout476.xml"/><Relationship Id="rId6" Type="http://schemas.openxmlformats.org/officeDocument/2006/relationships/slideLayout" Target="../slideLayouts/slideLayout481.xml"/><Relationship Id="rId11" Type="http://schemas.openxmlformats.org/officeDocument/2006/relationships/slideLayout" Target="../slideLayouts/slideLayout486.xml"/><Relationship Id="rId5" Type="http://schemas.openxmlformats.org/officeDocument/2006/relationships/slideLayout" Target="../slideLayouts/slideLayout480.xml"/><Relationship Id="rId10" Type="http://schemas.openxmlformats.org/officeDocument/2006/relationships/slideLayout" Target="../slideLayouts/slideLayout485.xml"/><Relationship Id="rId4" Type="http://schemas.openxmlformats.org/officeDocument/2006/relationships/slideLayout" Target="../slideLayouts/slideLayout479.xml"/><Relationship Id="rId9" Type="http://schemas.openxmlformats.org/officeDocument/2006/relationships/slideLayout" Target="../slideLayouts/slideLayout484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9.xml"/><Relationship Id="rId7" Type="http://schemas.openxmlformats.org/officeDocument/2006/relationships/slideLayout" Target="../slideLayouts/slideLayout493.xml"/><Relationship Id="rId12" Type="http://schemas.openxmlformats.org/officeDocument/2006/relationships/theme" Target="../theme/theme45.xml"/><Relationship Id="rId2" Type="http://schemas.openxmlformats.org/officeDocument/2006/relationships/slideLayout" Target="../slideLayouts/slideLayout488.xml"/><Relationship Id="rId1" Type="http://schemas.openxmlformats.org/officeDocument/2006/relationships/slideLayout" Target="../slideLayouts/slideLayout487.xml"/><Relationship Id="rId6" Type="http://schemas.openxmlformats.org/officeDocument/2006/relationships/slideLayout" Target="../slideLayouts/slideLayout492.xml"/><Relationship Id="rId11" Type="http://schemas.openxmlformats.org/officeDocument/2006/relationships/slideLayout" Target="../slideLayouts/slideLayout497.xml"/><Relationship Id="rId5" Type="http://schemas.openxmlformats.org/officeDocument/2006/relationships/slideLayout" Target="../slideLayouts/slideLayout491.xml"/><Relationship Id="rId10" Type="http://schemas.openxmlformats.org/officeDocument/2006/relationships/slideLayout" Target="../slideLayouts/slideLayout496.xml"/><Relationship Id="rId4" Type="http://schemas.openxmlformats.org/officeDocument/2006/relationships/slideLayout" Target="../slideLayouts/slideLayout490.xml"/><Relationship Id="rId9" Type="http://schemas.openxmlformats.org/officeDocument/2006/relationships/slideLayout" Target="../slideLayouts/slideLayout495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00.xml"/><Relationship Id="rId7" Type="http://schemas.openxmlformats.org/officeDocument/2006/relationships/slideLayout" Target="../slideLayouts/slideLayout504.xml"/><Relationship Id="rId12" Type="http://schemas.openxmlformats.org/officeDocument/2006/relationships/theme" Target="../theme/theme46.xml"/><Relationship Id="rId2" Type="http://schemas.openxmlformats.org/officeDocument/2006/relationships/slideLayout" Target="../slideLayouts/slideLayout499.xml"/><Relationship Id="rId1" Type="http://schemas.openxmlformats.org/officeDocument/2006/relationships/slideLayout" Target="../slideLayouts/slideLayout498.xml"/><Relationship Id="rId6" Type="http://schemas.openxmlformats.org/officeDocument/2006/relationships/slideLayout" Target="../slideLayouts/slideLayout503.xml"/><Relationship Id="rId11" Type="http://schemas.openxmlformats.org/officeDocument/2006/relationships/slideLayout" Target="../slideLayouts/slideLayout508.xml"/><Relationship Id="rId5" Type="http://schemas.openxmlformats.org/officeDocument/2006/relationships/slideLayout" Target="../slideLayouts/slideLayout502.xml"/><Relationship Id="rId10" Type="http://schemas.openxmlformats.org/officeDocument/2006/relationships/slideLayout" Target="../slideLayouts/slideLayout507.xml"/><Relationship Id="rId4" Type="http://schemas.openxmlformats.org/officeDocument/2006/relationships/slideLayout" Target="../slideLayouts/slideLayout501.xml"/><Relationship Id="rId9" Type="http://schemas.openxmlformats.org/officeDocument/2006/relationships/slideLayout" Target="../slideLayouts/slideLayout506.xml"/></Relationships>
</file>

<file path=ppt/slideMasters/_rels/slideMaster4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11.xml"/><Relationship Id="rId7" Type="http://schemas.openxmlformats.org/officeDocument/2006/relationships/slideLayout" Target="../slideLayouts/slideLayout515.xml"/><Relationship Id="rId12" Type="http://schemas.openxmlformats.org/officeDocument/2006/relationships/theme" Target="../theme/theme47.xml"/><Relationship Id="rId2" Type="http://schemas.openxmlformats.org/officeDocument/2006/relationships/slideLayout" Target="../slideLayouts/slideLayout510.xml"/><Relationship Id="rId1" Type="http://schemas.openxmlformats.org/officeDocument/2006/relationships/slideLayout" Target="../slideLayouts/slideLayout509.xml"/><Relationship Id="rId6" Type="http://schemas.openxmlformats.org/officeDocument/2006/relationships/slideLayout" Target="../slideLayouts/slideLayout514.xml"/><Relationship Id="rId11" Type="http://schemas.openxmlformats.org/officeDocument/2006/relationships/slideLayout" Target="../slideLayouts/slideLayout519.xml"/><Relationship Id="rId5" Type="http://schemas.openxmlformats.org/officeDocument/2006/relationships/slideLayout" Target="../slideLayouts/slideLayout513.xml"/><Relationship Id="rId10" Type="http://schemas.openxmlformats.org/officeDocument/2006/relationships/slideLayout" Target="../slideLayouts/slideLayout518.xml"/><Relationship Id="rId4" Type="http://schemas.openxmlformats.org/officeDocument/2006/relationships/slideLayout" Target="../slideLayouts/slideLayout512.xml"/><Relationship Id="rId9" Type="http://schemas.openxmlformats.org/officeDocument/2006/relationships/slideLayout" Target="../slideLayouts/slideLayout517.xml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22.xml"/><Relationship Id="rId7" Type="http://schemas.openxmlformats.org/officeDocument/2006/relationships/slideLayout" Target="../slideLayouts/slideLayout526.xml"/><Relationship Id="rId12" Type="http://schemas.openxmlformats.org/officeDocument/2006/relationships/theme" Target="../theme/theme48.xml"/><Relationship Id="rId2" Type="http://schemas.openxmlformats.org/officeDocument/2006/relationships/slideLayout" Target="../slideLayouts/slideLayout521.xml"/><Relationship Id="rId1" Type="http://schemas.openxmlformats.org/officeDocument/2006/relationships/slideLayout" Target="../slideLayouts/slideLayout520.xml"/><Relationship Id="rId6" Type="http://schemas.openxmlformats.org/officeDocument/2006/relationships/slideLayout" Target="../slideLayouts/slideLayout525.xml"/><Relationship Id="rId11" Type="http://schemas.openxmlformats.org/officeDocument/2006/relationships/slideLayout" Target="../slideLayouts/slideLayout530.xml"/><Relationship Id="rId5" Type="http://schemas.openxmlformats.org/officeDocument/2006/relationships/slideLayout" Target="../slideLayouts/slideLayout524.xml"/><Relationship Id="rId10" Type="http://schemas.openxmlformats.org/officeDocument/2006/relationships/slideLayout" Target="../slideLayouts/slideLayout529.xml"/><Relationship Id="rId4" Type="http://schemas.openxmlformats.org/officeDocument/2006/relationships/slideLayout" Target="../slideLayouts/slideLayout523.xml"/><Relationship Id="rId9" Type="http://schemas.openxmlformats.org/officeDocument/2006/relationships/slideLayout" Target="../slideLayouts/slideLayout528.xml"/></Relationships>
</file>

<file path=ppt/slideMasters/_rels/slideMaster4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33.xml"/><Relationship Id="rId7" Type="http://schemas.openxmlformats.org/officeDocument/2006/relationships/slideLayout" Target="../slideLayouts/slideLayout537.xml"/><Relationship Id="rId12" Type="http://schemas.openxmlformats.org/officeDocument/2006/relationships/theme" Target="../theme/theme49.xml"/><Relationship Id="rId2" Type="http://schemas.openxmlformats.org/officeDocument/2006/relationships/slideLayout" Target="../slideLayouts/slideLayout532.xml"/><Relationship Id="rId1" Type="http://schemas.openxmlformats.org/officeDocument/2006/relationships/slideLayout" Target="../slideLayouts/slideLayout531.xml"/><Relationship Id="rId6" Type="http://schemas.openxmlformats.org/officeDocument/2006/relationships/slideLayout" Target="../slideLayouts/slideLayout536.xml"/><Relationship Id="rId11" Type="http://schemas.openxmlformats.org/officeDocument/2006/relationships/slideLayout" Target="../slideLayouts/slideLayout541.xml"/><Relationship Id="rId5" Type="http://schemas.openxmlformats.org/officeDocument/2006/relationships/slideLayout" Target="../slideLayouts/slideLayout535.xml"/><Relationship Id="rId10" Type="http://schemas.openxmlformats.org/officeDocument/2006/relationships/slideLayout" Target="../slideLayouts/slideLayout540.xml"/><Relationship Id="rId4" Type="http://schemas.openxmlformats.org/officeDocument/2006/relationships/slideLayout" Target="../slideLayouts/slideLayout534.xml"/><Relationship Id="rId9" Type="http://schemas.openxmlformats.org/officeDocument/2006/relationships/slideLayout" Target="../slideLayouts/slideLayout5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37567AD-1A83-4C3D-A82F-BDA275C229C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EBC807F-B06D-4963-9A4D-E72816880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0" r:id="rId2"/>
    <p:sldLayoutId id="2147484329" r:id="rId3"/>
    <p:sldLayoutId id="2147484328" r:id="rId4"/>
    <p:sldLayoutId id="2147484327" r:id="rId5"/>
    <p:sldLayoutId id="2147484326" r:id="rId6"/>
    <p:sldLayoutId id="2147484325" r:id="rId7"/>
    <p:sldLayoutId id="2147484324" r:id="rId8"/>
    <p:sldLayoutId id="2147484323" r:id="rId9"/>
    <p:sldLayoutId id="2147484322" r:id="rId10"/>
    <p:sldLayoutId id="214748432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92A8F73-051B-412B-85A4-718F32788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7" r:id="rId2"/>
    <p:sldLayoutId id="2147484406" r:id="rId3"/>
    <p:sldLayoutId id="2147484405" r:id="rId4"/>
    <p:sldLayoutId id="2147484404" r:id="rId5"/>
    <p:sldLayoutId id="2147484403" r:id="rId6"/>
    <p:sldLayoutId id="2147484402" r:id="rId7"/>
    <p:sldLayoutId id="2147484401" r:id="rId8"/>
    <p:sldLayoutId id="2147484400" r:id="rId9"/>
    <p:sldLayoutId id="2147484399" r:id="rId10"/>
    <p:sldLayoutId id="21474843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9FFE3549-91BD-42D6-A741-AA48E7ED2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3909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123910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18" r:id="rId2"/>
    <p:sldLayoutId id="2147484417" r:id="rId3"/>
    <p:sldLayoutId id="2147484416" r:id="rId4"/>
    <p:sldLayoutId id="2147484415" r:id="rId5"/>
    <p:sldLayoutId id="2147484414" r:id="rId6"/>
    <p:sldLayoutId id="2147484413" r:id="rId7"/>
    <p:sldLayoutId id="2147484412" r:id="rId8"/>
    <p:sldLayoutId id="2147484411" r:id="rId9"/>
    <p:sldLayoutId id="2147484410" r:id="rId10"/>
    <p:sldLayoutId id="214748440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1765529F-38F6-436F-95EB-47DD4CD02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619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0" r:id="rId1"/>
    <p:sldLayoutId id="2147484429" r:id="rId2"/>
    <p:sldLayoutId id="2147484428" r:id="rId3"/>
    <p:sldLayoutId id="2147484427" r:id="rId4"/>
    <p:sldLayoutId id="2147484426" r:id="rId5"/>
    <p:sldLayoutId id="2147484425" r:id="rId6"/>
    <p:sldLayoutId id="2147484424" r:id="rId7"/>
    <p:sldLayoutId id="2147484423" r:id="rId8"/>
    <p:sldLayoutId id="2147484422" r:id="rId9"/>
    <p:sldLayoutId id="2147484421" r:id="rId10"/>
    <p:sldLayoutId id="214748442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B56CF7-DE2E-47D3-A218-90BD1DDAEB3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EFA66FD-12E7-4BAA-A427-BED5454DC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848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0" r:id="rId2"/>
    <p:sldLayoutId id="2147484439" r:id="rId3"/>
    <p:sldLayoutId id="2147484438" r:id="rId4"/>
    <p:sldLayoutId id="2147484437" r:id="rId5"/>
    <p:sldLayoutId id="2147484436" r:id="rId6"/>
    <p:sldLayoutId id="2147484435" r:id="rId7"/>
    <p:sldLayoutId id="2147484434" r:id="rId8"/>
    <p:sldLayoutId id="2147484433" r:id="rId9"/>
    <p:sldLayoutId id="2147484432" r:id="rId10"/>
    <p:sldLayoutId id="21474844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14E5E2B8-E26E-478A-ADFA-26520F7C2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51" r:id="rId2"/>
    <p:sldLayoutId id="2147484450" r:id="rId3"/>
    <p:sldLayoutId id="2147484449" r:id="rId4"/>
    <p:sldLayoutId id="2147484448" r:id="rId5"/>
    <p:sldLayoutId id="2147484447" r:id="rId6"/>
    <p:sldLayoutId id="2147484446" r:id="rId7"/>
    <p:sldLayoutId id="2147484445" r:id="rId8"/>
    <p:sldLayoutId id="2147484444" r:id="rId9"/>
    <p:sldLayoutId id="2147484443" r:id="rId10"/>
    <p:sldLayoutId id="21474844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6FA9D91E-0299-4FA5-9A41-E2EBB695F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3061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173062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62" r:id="rId2"/>
    <p:sldLayoutId id="2147484461" r:id="rId3"/>
    <p:sldLayoutId id="2147484460" r:id="rId4"/>
    <p:sldLayoutId id="2147484459" r:id="rId5"/>
    <p:sldLayoutId id="2147484458" r:id="rId6"/>
    <p:sldLayoutId id="2147484457" r:id="rId7"/>
    <p:sldLayoutId id="2147484456" r:id="rId8"/>
    <p:sldLayoutId id="2147484455" r:id="rId9"/>
    <p:sldLayoutId id="2147484454" r:id="rId10"/>
    <p:sldLayoutId id="214748445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ECD0484-5674-48E7-929E-68B324225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534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3" r:id="rId2"/>
    <p:sldLayoutId id="2147484472" r:id="rId3"/>
    <p:sldLayoutId id="2147484471" r:id="rId4"/>
    <p:sldLayoutId id="2147484470" r:id="rId5"/>
    <p:sldLayoutId id="2147484469" r:id="rId6"/>
    <p:sldLayoutId id="2147484468" r:id="rId7"/>
    <p:sldLayoutId id="2147484467" r:id="rId8"/>
    <p:sldLayoutId id="2147484466" r:id="rId9"/>
    <p:sldLayoutId id="2147484465" r:id="rId10"/>
    <p:sldLayoutId id="21474844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1B765C5-AF30-4C9B-965E-28ED5B02551E}" type="datetimeFigureOut">
              <a:rPr lang="fr-FR"/>
              <a:pPr>
                <a:defRPr/>
              </a:pPr>
              <a:t>13/03/2012</a:t>
            </a:fld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394BD46-AFFA-4186-86FD-94F516D1F17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19763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4" r:id="rId1"/>
    <p:sldLayoutId id="2147484815" r:id="rId2"/>
    <p:sldLayoutId id="2147484816" r:id="rId3"/>
    <p:sldLayoutId id="2147484817" r:id="rId4"/>
    <p:sldLayoutId id="2147484818" r:id="rId5"/>
    <p:sldLayoutId id="2147484819" r:id="rId6"/>
    <p:sldLayoutId id="2147484820" r:id="rId7"/>
    <p:sldLayoutId id="2147484821" r:id="rId8"/>
    <p:sldLayoutId id="2147484822" r:id="rId9"/>
    <p:sldLayoutId id="2147484823" r:id="rId10"/>
    <p:sldLayoutId id="214748482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1722A75-4B28-49F2-8D52-F78EE122D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4" r:id="rId2"/>
    <p:sldLayoutId id="2147484483" r:id="rId3"/>
    <p:sldLayoutId id="2147484482" r:id="rId4"/>
    <p:sldLayoutId id="2147484481" r:id="rId5"/>
    <p:sldLayoutId id="2147484480" r:id="rId6"/>
    <p:sldLayoutId id="2147484479" r:id="rId7"/>
    <p:sldLayoutId id="2147484478" r:id="rId8"/>
    <p:sldLayoutId id="2147484477" r:id="rId9"/>
    <p:sldLayoutId id="2147484476" r:id="rId10"/>
    <p:sldLayoutId id="21474844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2F5D1A4-3E5E-449E-8348-734364ED0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2213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22214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  <p:sldLayoutId id="2147484495" r:id="rId2"/>
    <p:sldLayoutId id="2147484494" r:id="rId3"/>
    <p:sldLayoutId id="2147484493" r:id="rId4"/>
    <p:sldLayoutId id="2147484492" r:id="rId5"/>
    <p:sldLayoutId id="2147484491" r:id="rId6"/>
    <p:sldLayoutId id="2147484490" r:id="rId7"/>
    <p:sldLayoutId id="2147484489" r:id="rId8"/>
    <p:sldLayoutId id="2147484488" r:id="rId9"/>
    <p:sldLayoutId id="2147484487" r:id="rId10"/>
    <p:sldLayoutId id="2147484486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6DB8437-DA18-407D-ACF3-92D5BDB16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1" r:id="rId2"/>
    <p:sldLayoutId id="2147484340" r:id="rId3"/>
    <p:sldLayoutId id="2147484339" r:id="rId4"/>
    <p:sldLayoutId id="2147484338" r:id="rId5"/>
    <p:sldLayoutId id="2147484337" r:id="rId6"/>
    <p:sldLayoutId id="2147484336" r:id="rId7"/>
    <p:sldLayoutId id="2147484335" r:id="rId8"/>
    <p:sldLayoutId id="2147484334" r:id="rId9"/>
    <p:sldLayoutId id="2147484333" r:id="rId10"/>
    <p:sldLayoutId id="214748433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2C357E6-890C-4A61-9052-1817184A8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450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7" r:id="rId1"/>
    <p:sldLayoutId id="2147484506" r:id="rId2"/>
    <p:sldLayoutId id="2147484505" r:id="rId3"/>
    <p:sldLayoutId id="2147484504" r:id="rId4"/>
    <p:sldLayoutId id="2147484503" r:id="rId5"/>
    <p:sldLayoutId id="2147484502" r:id="rId6"/>
    <p:sldLayoutId id="2147484501" r:id="rId7"/>
    <p:sldLayoutId id="2147484500" r:id="rId8"/>
    <p:sldLayoutId id="2147484499" r:id="rId9"/>
    <p:sldLayoutId id="2147484498" r:id="rId10"/>
    <p:sldLayoutId id="214748449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45B4FB4-6508-4EC2-8C65-866C6F0F9222}" type="datetimeFigureOut">
              <a:rPr lang="fr-FR"/>
              <a:pPr>
                <a:defRPr/>
              </a:pPr>
              <a:t>13/03/2012</a:t>
            </a:fld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E33A873-B2D9-4957-9EF7-B86DCA99D57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24679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5" r:id="rId1"/>
    <p:sldLayoutId id="2147484826" r:id="rId2"/>
    <p:sldLayoutId id="2147484827" r:id="rId3"/>
    <p:sldLayoutId id="2147484828" r:id="rId4"/>
    <p:sldLayoutId id="2147484829" r:id="rId5"/>
    <p:sldLayoutId id="2147484830" r:id="rId6"/>
    <p:sldLayoutId id="2147484831" r:id="rId7"/>
    <p:sldLayoutId id="2147484832" r:id="rId8"/>
    <p:sldLayoutId id="2147484833" r:id="rId9"/>
    <p:sldLayoutId id="2147484834" r:id="rId10"/>
    <p:sldLayoutId id="21474848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6DFDB34-9008-4D74-82CB-30C08B1F1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8" r:id="rId1"/>
    <p:sldLayoutId id="2147484517" r:id="rId2"/>
    <p:sldLayoutId id="2147484516" r:id="rId3"/>
    <p:sldLayoutId id="2147484515" r:id="rId4"/>
    <p:sldLayoutId id="2147484514" r:id="rId5"/>
    <p:sldLayoutId id="2147484513" r:id="rId6"/>
    <p:sldLayoutId id="2147484512" r:id="rId7"/>
    <p:sldLayoutId id="2147484511" r:id="rId8"/>
    <p:sldLayoutId id="2147484510" r:id="rId9"/>
    <p:sldLayoutId id="2147484509" r:id="rId10"/>
    <p:sldLayoutId id="214748450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574C198-FB2B-4AB8-95C9-B58B75EBE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1365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71366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9" r:id="rId1"/>
    <p:sldLayoutId id="2147484528" r:id="rId2"/>
    <p:sldLayoutId id="2147484527" r:id="rId3"/>
    <p:sldLayoutId id="2147484526" r:id="rId4"/>
    <p:sldLayoutId id="2147484525" r:id="rId5"/>
    <p:sldLayoutId id="2147484524" r:id="rId6"/>
    <p:sldLayoutId id="2147484523" r:id="rId7"/>
    <p:sldLayoutId id="2147484522" r:id="rId8"/>
    <p:sldLayoutId id="2147484521" r:id="rId9"/>
    <p:sldLayoutId id="2147484520" r:id="rId10"/>
    <p:sldLayoutId id="214748451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A7920C45-B23B-49C3-9618-003750EC9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365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539" r:id="rId2"/>
    <p:sldLayoutId id="2147484538" r:id="rId3"/>
    <p:sldLayoutId id="2147484537" r:id="rId4"/>
    <p:sldLayoutId id="2147484536" r:id="rId5"/>
    <p:sldLayoutId id="2147484535" r:id="rId6"/>
    <p:sldLayoutId id="2147484534" r:id="rId7"/>
    <p:sldLayoutId id="2147484533" r:id="rId8"/>
    <p:sldLayoutId id="2147484532" r:id="rId9"/>
    <p:sldLayoutId id="2147484531" r:id="rId10"/>
    <p:sldLayoutId id="21474845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92AA8EC-98A7-470E-BF54-779FCED78EA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10197E-0FB8-4D01-92A0-AE275CB07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594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1" r:id="rId1"/>
    <p:sldLayoutId id="2147484550" r:id="rId2"/>
    <p:sldLayoutId id="2147484549" r:id="rId3"/>
    <p:sldLayoutId id="2147484548" r:id="rId4"/>
    <p:sldLayoutId id="2147484547" r:id="rId5"/>
    <p:sldLayoutId id="2147484546" r:id="rId6"/>
    <p:sldLayoutId id="2147484545" r:id="rId7"/>
    <p:sldLayoutId id="2147484544" r:id="rId8"/>
    <p:sldLayoutId id="2147484543" r:id="rId9"/>
    <p:sldLayoutId id="2147484542" r:id="rId10"/>
    <p:sldLayoutId id="214748454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7ADDFE7-0DDC-4933-AAB9-41837362D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2" r:id="rId1"/>
    <p:sldLayoutId id="2147484561" r:id="rId2"/>
    <p:sldLayoutId id="2147484560" r:id="rId3"/>
    <p:sldLayoutId id="2147484559" r:id="rId4"/>
    <p:sldLayoutId id="2147484558" r:id="rId5"/>
    <p:sldLayoutId id="2147484557" r:id="rId6"/>
    <p:sldLayoutId id="2147484556" r:id="rId7"/>
    <p:sldLayoutId id="2147484555" r:id="rId8"/>
    <p:sldLayoutId id="2147484554" r:id="rId9"/>
    <p:sldLayoutId id="2147484553" r:id="rId10"/>
    <p:sldLayoutId id="214748455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9EF88B8-DC11-448C-BA89-38C748211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0517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20518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2" r:id="rId2"/>
    <p:sldLayoutId id="2147484571" r:id="rId3"/>
    <p:sldLayoutId id="2147484570" r:id="rId4"/>
    <p:sldLayoutId id="2147484569" r:id="rId5"/>
    <p:sldLayoutId id="2147484568" r:id="rId6"/>
    <p:sldLayoutId id="2147484567" r:id="rId7"/>
    <p:sldLayoutId id="2147484566" r:id="rId8"/>
    <p:sldLayoutId id="2147484565" r:id="rId9"/>
    <p:sldLayoutId id="2147484564" r:id="rId10"/>
    <p:sldLayoutId id="214748456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A37B5B26-39D5-4BD7-BA65-C2F97E007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3280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4" r:id="rId1"/>
    <p:sldLayoutId id="2147484583" r:id="rId2"/>
    <p:sldLayoutId id="2147484582" r:id="rId3"/>
    <p:sldLayoutId id="2147484581" r:id="rId4"/>
    <p:sldLayoutId id="2147484580" r:id="rId5"/>
    <p:sldLayoutId id="2147484579" r:id="rId6"/>
    <p:sldLayoutId id="2147484578" r:id="rId7"/>
    <p:sldLayoutId id="2147484577" r:id="rId8"/>
    <p:sldLayoutId id="2147484576" r:id="rId9"/>
    <p:sldLayoutId id="2147484575" r:id="rId10"/>
    <p:sldLayoutId id="214748457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F98075C-EB92-41AE-BF64-B76D26957B5E}" type="datetimeFigureOut">
              <a:rPr lang="fr-FR"/>
              <a:pPr>
                <a:defRPr/>
              </a:pPr>
              <a:t>13/03/2012</a:t>
            </a:fld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3672B93-C3FC-4E07-B7C0-6203590206B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34509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6" r:id="rId1"/>
    <p:sldLayoutId id="2147484837" r:id="rId2"/>
    <p:sldLayoutId id="2147484838" r:id="rId3"/>
    <p:sldLayoutId id="2147484839" r:id="rId4"/>
    <p:sldLayoutId id="2147484840" r:id="rId5"/>
    <p:sldLayoutId id="2147484841" r:id="rId6"/>
    <p:sldLayoutId id="2147484842" r:id="rId7"/>
    <p:sldLayoutId id="2147484843" r:id="rId8"/>
    <p:sldLayoutId id="2147484844" r:id="rId9"/>
    <p:sldLayoutId id="2147484845" r:id="rId10"/>
    <p:sldLayoutId id="214748484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CA1C984-1D56-446C-80E4-9B651831F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5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5606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3" r:id="rId1"/>
    <p:sldLayoutId id="2147484352" r:id="rId2"/>
    <p:sldLayoutId id="2147484351" r:id="rId3"/>
    <p:sldLayoutId id="2147484350" r:id="rId4"/>
    <p:sldLayoutId id="2147484349" r:id="rId5"/>
    <p:sldLayoutId id="2147484348" r:id="rId6"/>
    <p:sldLayoutId id="2147484347" r:id="rId7"/>
    <p:sldLayoutId id="2147484346" r:id="rId8"/>
    <p:sldLayoutId id="2147484345" r:id="rId9"/>
    <p:sldLayoutId id="2147484344" r:id="rId10"/>
    <p:sldLayoutId id="214748434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D0F403D-CEFF-47DF-8D1C-99D003CDE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5" r:id="rId1"/>
    <p:sldLayoutId id="2147484594" r:id="rId2"/>
    <p:sldLayoutId id="2147484593" r:id="rId3"/>
    <p:sldLayoutId id="2147484592" r:id="rId4"/>
    <p:sldLayoutId id="2147484591" r:id="rId5"/>
    <p:sldLayoutId id="2147484590" r:id="rId6"/>
    <p:sldLayoutId id="2147484589" r:id="rId7"/>
    <p:sldLayoutId id="2147484588" r:id="rId8"/>
    <p:sldLayoutId id="2147484587" r:id="rId9"/>
    <p:sldLayoutId id="2147484586" r:id="rId10"/>
    <p:sldLayoutId id="21474845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1277B5BC-68B9-4D74-948B-340DD9770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69669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69670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6" r:id="rId1"/>
    <p:sldLayoutId id="2147484605" r:id="rId2"/>
    <p:sldLayoutId id="2147484604" r:id="rId3"/>
    <p:sldLayoutId id="2147484603" r:id="rId4"/>
    <p:sldLayoutId id="2147484602" r:id="rId5"/>
    <p:sldLayoutId id="2147484601" r:id="rId6"/>
    <p:sldLayoutId id="2147484600" r:id="rId7"/>
    <p:sldLayoutId id="2147484599" r:id="rId8"/>
    <p:sldLayoutId id="2147484598" r:id="rId9"/>
    <p:sldLayoutId id="2147484597" r:id="rId10"/>
    <p:sldLayoutId id="2147484596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882D15B-79F1-4C5F-A0FC-B3E56BED8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8195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16" r:id="rId2"/>
    <p:sldLayoutId id="2147484615" r:id="rId3"/>
    <p:sldLayoutId id="2147484614" r:id="rId4"/>
    <p:sldLayoutId id="2147484613" r:id="rId5"/>
    <p:sldLayoutId id="2147484612" r:id="rId6"/>
    <p:sldLayoutId id="2147484611" r:id="rId7"/>
    <p:sldLayoutId id="2147484610" r:id="rId8"/>
    <p:sldLayoutId id="2147484609" r:id="rId9"/>
    <p:sldLayoutId id="2147484608" r:id="rId10"/>
    <p:sldLayoutId id="21474846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2CF9C9E-AAEA-42DD-97AF-8C3B82D1024E}" type="datetimeFigureOut">
              <a:rPr lang="fr-FR"/>
              <a:pPr>
                <a:defRPr/>
              </a:pPr>
              <a:t>13/03/2012</a:t>
            </a:fld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A8ED6BD-8041-49E4-BF5F-5BCCBFCF74C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39424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47" r:id="rId1"/>
    <p:sldLayoutId id="2147484848" r:id="rId2"/>
    <p:sldLayoutId id="2147484849" r:id="rId3"/>
    <p:sldLayoutId id="2147484850" r:id="rId4"/>
    <p:sldLayoutId id="2147484851" r:id="rId5"/>
    <p:sldLayoutId id="2147484852" r:id="rId6"/>
    <p:sldLayoutId id="2147484853" r:id="rId7"/>
    <p:sldLayoutId id="2147484854" r:id="rId8"/>
    <p:sldLayoutId id="2147484855" r:id="rId9"/>
    <p:sldLayoutId id="2147484856" r:id="rId10"/>
    <p:sldLayoutId id="214748485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FD6D254-B001-4601-ADD1-CE3D3F1E7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8" r:id="rId1"/>
    <p:sldLayoutId id="2147484627" r:id="rId2"/>
    <p:sldLayoutId id="2147484626" r:id="rId3"/>
    <p:sldLayoutId id="2147484625" r:id="rId4"/>
    <p:sldLayoutId id="2147484624" r:id="rId5"/>
    <p:sldLayoutId id="2147484623" r:id="rId6"/>
    <p:sldLayoutId id="2147484622" r:id="rId7"/>
    <p:sldLayoutId id="2147484621" r:id="rId8"/>
    <p:sldLayoutId id="2147484620" r:id="rId9"/>
    <p:sldLayoutId id="2147484619" r:id="rId10"/>
    <p:sldLayoutId id="214748461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D151C46-38CF-41B7-95E3-D4896328D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8821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418822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  <p:sldLayoutId id="2147484638" r:id="rId2"/>
    <p:sldLayoutId id="2147484637" r:id="rId3"/>
    <p:sldLayoutId id="2147484636" r:id="rId4"/>
    <p:sldLayoutId id="2147484635" r:id="rId5"/>
    <p:sldLayoutId id="2147484634" r:id="rId6"/>
    <p:sldLayoutId id="2147484633" r:id="rId7"/>
    <p:sldLayoutId id="2147484632" r:id="rId8"/>
    <p:sldLayoutId id="2147484631" r:id="rId9"/>
    <p:sldLayoutId id="2147484630" r:id="rId10"/>
    <p:sldLayoutId id="214748462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3514CB4-B601-4355-9B3B-0E6F1EDEC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3110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49" r:id="rId2"/>
    <p:sldLayoutId id="2147484648" r:id="rId3"/>
    <p:sldLayoutId id="2147484647" r:id="rId4"/>
    <p:sldLayoutId id="2147484646" r:id="rId5"/>
    <p:sldLayoutId id="2147484645" r:id="rId6"/>
    <p:sldLayoutId id="2147484644" r:id="rId7"/>
    <p:sldLayoutId id="2147484643" r:id="rId8"/>
    <p:sldLayoutId id="2147484642" r:id="rId9"/>
    <p:sldLayoutId id="2147484641" r:id="rId10"/>
    <p:sldLayoutId id="214748464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33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D2643B-0195-4576-A117-495EA335EC1F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968310-6F9A-4C95-8B10-F5067B0E4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2" r:id="rId1"/>
    <p:sldLayoutId id="2147484661" r:id="rId2"/>
    <p:sldLayoutId id="2147484660" r:id="rId3"/>
    <p:sldLayoutId id="2147484659" r:id="rId4"/>
    <p:sldLayoutId id="2147484658" r:id="rId5"/>
    <p:sldLayoutId id="2147484657" r:id="rId6"/>
    <p:sldLayoutId id="2147484656" r:id="rId7"/>
    <p:sldLayoutId id="2147484655" r:id="rId8"/>
    <p:sldLayoutId id="2147484654" r:id="rId9"/>
    <p:sldLayoutId id="2147484653" r:id="rId10"/>
    <p:sldLayoutId id="2147484652" r:id="rId11"/>
    <p:sldLayoutId id="2147484651" r:id="rId12"/>
    <p:sldLayoutId id="214748485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77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A8FCD7-C6FA-4963-AAA5-1B17F928AA5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C1CA97-ED46-4A01-A429-C692D38CB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3" r:id="rId1"/>
    <p:sldLayoutId id="2147484672" r:id="rId2"/>
    <p:sldLayoutId id="2147484671" r:id="rId3"/>
    <p:sldLayoutId id="2147484670" r:id="rId4"/>
    <p:sldLayoutId id="2147484669" r:id="rId5"/>
    <p:sldLayoutId id="2147484668" r:id="rId6"/>
    <p:sldLayoutId id="2147484667" r:id="rId7"/>
    <p:sldLayoutId id="2147484666" r:id="rId8"/>
    <p:sldLayoutId id="2147484665" r:id="rId9"/>
    <p:sldLayoutId id="2147484664" r:id="rId10"/>
    <p:sldLayoutId id="2147484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00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6440AE-E3B5-4177-AECE-BB5CFC51775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966DC2-D65A-4EF1-8B76-3E5A227FE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3" r:id="rId2"/>
    <p:sldLayoutId id="2147484682" r:id="rId3"/>
    <p:sldLayoutId id="2147484681" r:id="rId4"/>
    <p:sldLayoutId id="2147484680" r:id="rId5"/>
    <p:sldLayoutId id="2147484679" r:id="rId6"/>
    <p:sldLayoutId id="2147484678" r:id="rId7"/>
    <p:sldLayoutId id="2147484677" r:id="rId8"/>
    <p:sldLayoutId id="2147484676" r:id="rId9"/>
    <p:sldLayoutId id="2147484675" r:id="rId10"/>
    <p:sldLayoutId id="2147484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73F77A6-BBE7-44A0-9D59-8E2B0DDB3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789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4" r:id="rId1"/>
    <p:sldLayoutId id="2147484363" r:id="rId2"/>
    <p:sldLayoutId id="2147484362" r:id="rId3"/>
    <p:sldLayoutId id="2147484361" r:id="rId4"/>
    <p:sldLayoutId id="2147484360" r:id="rId5"/>
    <p:sldLayoutId id="2147484359" r:id="rId6"/>
    <p:sldLayoutId id="2147484358" r:id="rId7"/>
    <p:sldLayoutId id="2147484357" r:id="rId8"/>
    <p:sldLayoutId id="2147484356" r:id="rId9"/>
    <p:sldLayoutId id="2147484355" r:id="rId10"/>
    <p:sldLayoutId id="21474843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230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BCC33F-1166-4DDD-9A7A-3DF6A1D563E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557B69-98AB-41C4-A073-9A62C0744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5" r:id="rId1"/>
    <p:sldLayoutId id="2147484694" r:id="rId2"/>
    <p:sldLayoutId id="2147484693" r:id="rId3"/>
    <p:sldLayoutId id="2147484692" r:id="rId4"/>
    <p:sldLayoutId id="2147484691" r:id="rId5"/>
    <p:sldLayoutId id="2147484690" r:id="rId6"/>
    <p:sldLayoutId id="2147484689" r:id="rId7"/>
    <p:sldLayoutId id="2147484688" r:id="rId8"/>
    <p:sldLayoutId id="2147484687" r:id="rId9"/>
    <p:sldLayoutId id="2147484686" r:id="rId10"/>
    <p:sldLayoutId id="2147484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45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0A51EF-CC7C-4D08-B5E5-C98AECDB037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DBDA75-657C-4899-835C-EAA37788E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4" r:id="rId2"/>
    <p:sldLayoutId id="2147484703" r:id="rId3"/>
    <p:sldLayoutId id="2147484702" r:id="rId4"/>
    <p:sldLayoutId id="2147484701" r:id="rId5"/>
    <p:sldLayoutId id="2147484700" r:id="rId6"/>
    <p:sldLayoutId id="2147484859" r:id="rId7"/>
    <p:sldLayoutId id="2147484699" r:id="rId8"/>
    <p:sldLayoutId id="2147484698" r:id="rId9"/>
    <p:sldLayoutId id="2147484697" r:id="rId10"/>
    <p:sldLayoutId id="2147484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68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54E142-4918-4F67-A59D-35E7728E595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4420E8-7C5A-4EC7-B453-8CE77FE44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6" r:id="rId1"/>
    <p:sldLayoutId id="2147484715" r:id="rId2"/>
    <p:sldLayoutId id="2147484714" r:id="rId3"/>
    <p:sldLayoutId id="2147484713" r:id="rId4"/>
    <p:sldLayoutId id="2147484712" r:id="rId5"/>
    <p:sldLayoutId id="2147484711" r:id="rId6"/>
    <p:sldLayoutId id="2147484710" r:id="rId7"/>
    <p:sldLayoutId id="2147484709" r:id="rId8"/>
    <p:sldLayoutId id="2147484708" r:id="rId9"/>
    <p:sldLayoutId id="2147484707" r:id="rId10"/>
    <p:sldLayoutId id="21474847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9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5F4C7E-7825-49AB-A246-E1193B68B9E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D99191-F923-435A-8D4D-31D69B0E7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7" r:id="rId1"/>
    <p:sldLayoutId id="2147484726" r:id="rId2"/>
    <p:sldLayoutId id="2147484725" r:id="rId3"/>
    <p:sldLayoutId id="2147484724" r:id="rId4"/>
    <p:sldLayoutId id="2147484723" r:id="rId5"/>
    <p:sldLayoutId id="2147484722" r:id="rId6"/>
    <p:sldLayoutId id="2147484721" r:id="rId7"/>
    <p:sldLayoutId id="2147484720" r:id="rId8"/>
    <p:sldLayoutId id="2147484719" r:id="rId9"/>
    <p:sldLayoutId id="2147484718" r:id="rId10"/>
    <p:sldLayoutId id="21474847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1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3981E2-DD41-4D33-B02B-365AF638426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06C862-4101-4FD8-B5AA-0DBB4DE69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8" r:id="rId1"/>
    <p:sldLayoutId id="2147484737" r:id="rId2"/>
    <p:sldLayoutId id="2147484736" r:id="rId3"/>
    <p:sldLayoutId id="2147484735" r:id="rId4"/>
    <p:sldLayoutId id="2147484734" r:id="rId5"/>
    <p:sldLayoutId id="2147484733" r:id="rId6"/>
    <p:sldLayoutId id="2147484732" r:id="rId7"/>
    <p:sldLayoutId id="2147484731" r:id="rId8"/>
    <p:sldLayoutId id="2147484730" r:id="rId9"/>
    <p:sldLayoutId id="2147484729" r:id="rId10"/>
    <p:sldLayoutId id="214748472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37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41CC38-CA5C-40D7-9368-B6C37F87396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9E3275-A248-4A07-B52C-4CCDA51AC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8" r:id="rId1"/>
    <p:sldLayoutId id="2147484747" r:id="rId2"/>
    <p:sldLayoutId id="2147484746" r:id="rId3"/>
    <p:sldLayoutId id="2147484745" r:id="rId4"/>
    <p:sldLayoutId id="2147484744" r:id="rId5"/>
    <p:sldLayoutId id="2147484743" r:id="rId6"/>
    <p:sldLayoutId id="2147484860" r:id="rId7"/>
    <p:sldLayoutId id="2147484742" r:id="rId8"/>
    <p:sldLayoutId id="2147484741" r:id="rId9"/>
    <p:sldLayoutId id="2147484740" r:id="rId10"/>
    <p:sldLayoutId id="21474847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603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2F759-2B66-40E3-9D23-1986F2298072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3BE6E0-1FB9-4D7B-AD49-C21DF9022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9" r:id="rId1"/>
    <p:sldLayoutId id="2147484758" r:id="rId2"/>
    <p:sldLayoutId id="2147484757" r:id="rId3"/>
    <p:sldLayoutId id="2147484756" r:id="rId4"/>
    <p:sldLayoutId id="2147484755" r:id="rId5"/>
    <p:sldLayoutId id="2147484754" r:id="rId6"/>
    <p:sldLayoutId id="2147484753" r:id="rId7"/>
    <p:sldLayoutId id="2147484752" r:id="rId8"/>
    <p:sldLayoutId id="2147484751" r:id="rId9"/>
    <p:sldLayoutId id="2147484750" r:id="rId10"/>
    <p:sldLayoutId id="21474847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83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FFC403-F7E9-44B0-BD9F-23D5C837D66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71AB1-7B15-401D-8FED-1F3D1E01B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0" r:id="rId1"/>
    <p:sldLayoutId id="2147484769" r:id="rId2"/>
    <p:sldLayoutId id="2147484768" r:id="rId3"/>
    <p:sldLayoutId id="2147484767" r:id="rId4"/>
    <p:sldLayoutId id="2147484766" r:id="rId5"/>
    <p:sldLayoutId id="2147484765" r:id="rId6"/>
    <p:sldLayoutId id="2147484764" r:id="rId7"/>
    <p:sldLayoutId id="2147484763" r:id="rId8"/>
    <p:sldLayoutId id="2147484762" r:id="rId9"/>
    <p:sldLayoutId id="2147484761" r:id="rId10"/>
    <p:sldLayoutId id="21474847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806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8E39F9-37EA-486C-8B1D-0B2DDD7A424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E41316-AD7F-48F6-B1C0-AA4D85C98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1" r:id="rId1"/>
    <p:sldLayoutId id="2147484780" r:id="rId2"/>
    <p:sldLayoutId id="2147484779" r:id="rId3"/>
    <p:sldLayoutId id="2147484778" r:id="rId4"/>
    <p:sldLayoutId id="2147484777" r:id="rId5"/>
    <p:sldLayoutId id="2147484776" r:id="rId6"/>
    <p:sldLayoutId id="2147484775" r:id="rId7"/>
    <p:sldLayoutId id="2147484774" r:id="rId8"/>
    <p:sldLayoutId id="2147484773" r:id="rId9"/>
    <p:sldLayoutId id="2147484772" r:id="rId10"/>
    <p:sldLayoutId id="21474847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28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81EA8C-7A83-490D-9053-FC0E42C79560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7F2CC9-B089-4CBF-BD93-BE88872EB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1" r:id="rId1"/>
    <p:sldLayoutId id="2147484790" r:id="rId2"/>
    <p:sldLayoutId id="2147484789" r:id="rId3"/>
    <p:sldLayoutId id="2147484788" r:id="rId4"/>
    <p:sldLayoutId id="2147484787" r:id="rId5"/>
    <p:sldLayoutId id="2147484786" r:id="rId6"/>
    <p:sldLayoutId id="2147484861" r:id="rId7"/>
    <p:sldLayoutId id="2147484785" r:id="rId8"/>
    <p:sldLayoutId id="2147484784" r:id="rId9"/>
    <p:sldLayoutId id="2147484783" r:id="rId10"/>
    <p:sldLayoutId id="2147484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BAB5394-52E3-4869-9114-77CEEEF97421}" type="datetimeFigureOut">
              <a:rPr lang="fr-FR"/>
              <a:pPr>
                <a:defRPr/>
              </a:pPr>
              <a:t>13/03/2012</a:t>
            </a:fld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38D3DE8-6E52-46B0-A855-02CD49A3D7D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5018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2" r:id="rId1"/>
    <p:sldLayoutId id="2147484793" r:id="rId2"/>
    <p:sldLayoutId id="2147484794" r:id="rId3"/>
    <p:sldLayoutId id="2147484795" r:id="rId4"/>
    <p:sldLayoutId id="2147484796" r:id="rId5"/>
    <p:sldLayoutId id="2147484797" r:id="rId6"/>
    <p:sldLayoutId id="2147484798" r:id="rId7"/>
    <p:sldLayoutId id="2147484799" r:id="rId8"/>
    <p:sldLayoutId id="2147484800" r:id="rId9"/>
    <p:sldLayoutId id="2147484801" r:id="rId10"/>
    <p:sldLayoutId id="21474848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5536D1A-4246-4CCC-9E98-0C816900E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5" r:id="rId1"/>
    <p:sldLayoutId id="2147484374" r:id="rId2"/>
    <p:sldLayoutId id="2147484373" r:id="rId3"/>
    <p:sldLayoutId id="2147484372" r:id="rId4"/>
    <p:sldLayoutId id="2147484371" r:id="rId5"/>
    <p:sldLayoutId id="2147484370" r:id="rId6"/>
    <p:sldLayoutId id="2147484369" r:id="rId7"/>
    <p:sldLayoutId id="2147484368" r:id="rId8"/>
    <p:sldLayoutId id="2147484367" r:id="rId9"/>
    <p:sldLayoutId id="2147484366" r:id="rId10"/>
    <p:sldLayoutId id="21474843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90864B1F-488F-4EB1-8938-7834041FF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4757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74758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5" r:id="rId2"/>
    <p:sldLayoutId id="2147484384" r:id="rId3"/>
    <p:sldLayoutId id="2147484383" r:id="rId4"/>
    <p:sldLayoutId id="2147484382" r:id="rId5"/>
    <p:sldLayoutId id="2147484381" r:id="rId6"/>
    <p:sldLayoutId id="2147484380" r:id="rId7"/>
    <p:sldLayoutId id="2147484379" r:id="rId8"/>
    <p:sldLayoutId id="2147484378" r:id="rId9"/>
    <p:sldLayoutId id="2147484377" r:id="rId10"/>
    <p:sldLayoutId id="2147484376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A3061DEE-DED6-42B8-8EB7-580763170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704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1295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7" r:id="rId1"/>
    <p:sldLayoutId id="2147484396" r:id="rId2"/>
    <p:sldLayoutId id="2147484395" r:id="rId3"/>
    <p:sldLayoutId id="2147484394" r:id="rId4"/>
    <p:sldLayoutId id="2147484393" r:id="rId5"/>
    <p:sldLayoutId id="2147484392" r:id="rId6"/>
    <p:sldLayoutId id="2147484391" r:id="rId7"/>
    <p:sldLayoutId id="2147484390" r:id="rId8"/>
    <p:sldLayoutId id="2147484389" r:id="rId9"/>
    <p:sldLayoutId id="2147484388" r:id="rId10"/>
    <p:sldLayoutId id="21474843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486EDF-867A-4684-A938-BF46F50776C2}" type="datetimeFigureOut">
              <a:rPr lang="fr-FR"/>
              <a:pPr>
                <a:defRPr/>
              </a:pPr>
              <a:t>13/03/2012</a:t>
            </a:fld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68D731-3A7F-42FA-BF04-A78E11173E0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9933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28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Society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3" r:id="rId1"/>
    <p:sldLayoutId id="2147484804" r:id="rId2"/>
    <p:sldLayoutId id="2147484805" r:id="rId3"/>
    <p:sldLayoutId id="2147484806" r:id="rId4"/>
    <p:sldLayoutId id="2147484807" r:id="rId5"/>
    <p:sldLayoutId id="2147484808" r:id="rId6"/>
    <p:sldLayoutId id="2147484809" r:id="rId7"/>
    <p:sldLayoutId id="2147484810" r:id="rId8"/>
    <p:sldLayoutId id="2147484811" r:id="rId9"/>
    <p:sldLayoutId id="2147484812" r:id="rId10"/>
    <p:sldLayoutId id="214748481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800000"/>
          </a:solidFill>
          <a:latin typeface="Hancock Ex" pitchFamily="2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0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5" name="TextBox 1"/>
          <p:cNvSpPr txBox="1">
            <a:spLocks noChangeArrowheads="1"/>
          </p:cNvSpPr>
          <p:nvPr/>
        </p:nvSpPr>
        <p:spPr bwMode="auto">
          <a:xfrm>
            <a:off x="611560" y="0"/>
            <a:ext cx="7318003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b="1" i="1" u="sng" dirty="0" smtClean="0">
                <a:solidFill>
                  <a:srgbClr val="C00000"/>
                </a:solidFill>
                <a:latin typeface="Calibri" pitchFamily="34" charset="0"/>
              </a:rPr>
              <a:t>ГЕОМЕТРИЧЕСКОЕ ДОКАЗАТЕЛЬСТВОФОРМУЛ </a:t>
            </a:r>
            <a:r>
              <a:rPr lang="ru-RU" sz="6600" b="1" i="1" u="sng" dirty="0">
                <a:solidFill>
                  <a:srgbClr val="C00000"/>
                </a:solidFill>
                <a:latin typeface="Calibri" pitchFamily="34" charset="0"/>
              </a:rPr>
              <a:t>СОКРАЩЁННОГО </a:t>
            </a:r>
            <a:r>
              <a:rPr lang="ru-RU" sz="6600" b="1" i="1" u="sng" dirty="0" smtClean="0">
                <a:solidFill>
                  <a:srgbClr val="C00000"/>
                </a:solidFill>
                <a:latin typeface="Calibri" pitchFamily="34" charset="0"/>
              </a:rPr>
              <a:t>       УМНОЖЕНИЯ         </a:t>
            </a:r>
            <a:endParaRPr lang="ru-RU" sz="6600" b="1" i="1" u="sng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05186" name="TextBox 3"/>
          <p:cNvSpPr txBox="1">
            <a:spLocks noChangeArrowheads="1"/>
          </p:cNvSpPr>
          <p:nvPr/>
        </p:nvSpPr>
        <p:spPr bwMode="auto">
          <a:xfrm>
            <a:off x="2555776" y="5661248"/>
            <a:ext cx="975657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Авторы: </a:t>
            </a:r>
            <a:r>
              <a:rPr lang="ru-RU" dirty="0" err="1" smtClean="0">
                <a:latin typeface="Calibri" pitchFamily="34" charset="0"/>
              </a:rPr>
              <a:t>Лиханова</a:t>
            </a:r>
            <a:r>
              <a:rPr lang="ru-RU" dirty="0" smtClean="0">
                <a:latin typeface="Calibri" pitchFamily="34" charset="0"/>
              </a:rPr>
              <a:t>  </a:t>
            </a:r>
            <a:r>
              <a:rPr lang="ru-RU" dirty="0">
                <a:latin typeface="Calibri" pitchFamily="34" charset="0"/>
              </a:rPr>
              <a:t>Светлана 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>
                <a:latin typeface="Calibri" pitchFamily="34" charset="0"/>
              </a:rPr>
              <a:t>Лазарева Мария </a:t>
            </a:r>
            <a:r>
              <a:rPr lang="ru-RU" dirty="0" smtClean="0">
                <a:latin typeface="Calibri" pitchFamily="34" charset="0"/>
              </a:rPr>
              <a:t>,Богданов Илья.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605187" name="TextBox 4"/>
          <p:cNvSpPr txBox="1">
            <a:spLocks noChangeArrowheads="1"/>
          </p:cNvSpPr>
          <p:nvPr/>
        </p:nvSpPr>
        <p:spPr bwMode="auto">
          <a:xfrm>
            <a:off x="3635896" y="5949280"/>
            <a:ext cx="4643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Руководитель</a:t>
            </a:r>
            <a:r>
              <a:rPr lang="ru-RU" dirty="0" smtClean="0">
                <a:latin typeface="Calibri" pitchFamily="34" charset="0"/>
              </a:rPr>
              <a:t>:  </a:t>
            </a:r>
            <a:r>
              <a:rPr lang="ru-RU" dirty="0" err="1" smtClean="0">
                <a:latin typeface="Calibri" pitchFamily="34" charset="0"/>
              </a:rPr>
              <a:t>Лепилова</a:t>
            </a:r>
            <a:r>
              <a:rPr lang="ru-RU" dirty="0" smtClean="0">
                <a:latin typeface="Calibri" pitchFamily="34" charset="0"/>
              </a:rPr>
              <a:t>  </a:t>
            </a:r>
            <a:r>
              <a:rPr lang="ru-RU" dirty="0">
                <a:latin typeface="Calibri" pitchFamily="34" charset="0"/>
              </a:rPr>
              <a:t>Ольга Петровна </a:t>
            </a:r>
          </a:p>
        </p:txBody>
      </p:sp>
      <p:sp>
        <p:nvSpPr>
          <p:cNvPr id="605188" name="TextBox 5"/>
          <p:cNvSpPr txBox="1">
            <a:spLocks noChangeArrowheads="1"/>
          </p:cNvSpPr>
          <p:nvPr/>
        </p:nvSpPr>
        <p:spPr bwMode="auto">
          <a:xfrm>
            <a:off x="3635895" y="6381328"/>
            <a:ext cx="55081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Санкт-Петербург  2012г.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6" name="Picture 4" descr="j01985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268760"/>
            <a:ext cx="2123728" cy="444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09" name="TextBox 1"/>
          <p:cNvSpPr txBox="1">
            <a:spLocks noChangeArrowheads="1"/>
          </p:cNvSpPr>
          <p:nvPr/>
        </p:nvSpPr>
        <p:spPr bwMode="auto">
          <a:xfrm>
            <a:off x="214282" y="115888"/>
            <a:ext cx="79708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Georgia" pitchFamily="18" charset="0"/>
              </a:rPr>
              <a:t>“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И АКАДЕМИКИ В СВОЁ ВРЕМЯ СИДЕЛИ ЗА ПАРТАМИ И ТОЖЕ ВЫЧИСЛЯЛИ ОБЪЁМЫ И НАХОДИЛИ ЧЕМУ РАВНО (</a:t>
            </a:r>
            <a:r>
              <a:rPr lang="en-US" sz="2800" b="1" dirty="0" err="1">
                <a:solidFill>
                  <a:srgbClr val="C00000"/>
                </a:solidFill>
                <a:latin typeface="Georgia" pitchFamily="18" charset="0"/>
              </a:rPr>
              <a:t>a+b</a:t>
            </a:r>
            <a:r>
              <a:rPr lang="en-US" sz="2800" b="1" dirty="0">
                <a:solidFill>
                  <a:srgbClr val="C00000"/>
                </a:solidFill>
                <a:latin typeface="Georgia" pitchFamily="18" charset="0"/>
              </a:rPr>
              <a:t>)</a:t>
            </a:r>
            <a:r>
              <a:rPr lang="ru-RU" sz="2800" b="1" baseline="30000" dirty="0" smtClean="0">
                <a:solidFill>
                  <a:srgbClr val="C00000"/>
                </a:solidFill>
                <a:latin typeface="Georgia" pitchFamily="18" charset="0"/>
              </a:rPr>
              <a:t>2 </a:t>
            </a:r>
            <a:r>
              <a:rPr lang="en-US" sz="2800" b="1" baseline="30000" dirty="0" smtClean="0">
                <a:solidFill>
                  <a:srgbClr val="C00000"/>
                </a:solidFill>
                <a:latin typeface="Georgia" pitchFamily="18" charset="0"/>
              </a:rPr>
              <a:t>”</a:t>
            </a:r>
            <a:endParaRPr lang="ru-RU" sz="2800" b="1" baseline="30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06211" name="Picture 3" descr="Gnedenko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000240"/>
            <a:ext cx="3475037" cy="4643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3" name="TextBox 1"/>
          <p:cNvSpPr txBox="1">
            <a:spLocks noChangeArrowheads="1"/>
          </p:cNvSpPr>
          <p:nvPr/>
        </p:nvSpPr>
        <p:spPr bwMode="auto">
          <a:xfrm>
            <a:off x="1428728" y="2428875"/>
            <a:ext cx="66437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Первым с доказательством этой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формулы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столкнулся древнегреческий учёный Евклид, живший в Александрии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 </a:t>
            </a:r>
            <a:r>
              <a:rPr lang="en-US" sz="2400" b="1" dirty="0" smtClean="0">
                <a:solidFill>
                  <a:srgbClr val="C00000"/>
                </a:solidFill>
                <a:latin typeface="Georgia" pitchFamily="18" charset="0"/>
              </a:rPr>
              <a:t>III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веке до нашей эры.</a:t>
            </a:r>
          </a:p>
        </p:txBody>
      </p:sp>
      <p:pic>
        <p:nvPicPr>
          <p:cNvPr id="607236" name="Picture 4" descr="Euklid-von-Alexandria_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42852"/>
            <a:ext cx="1879600" cy="2232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7237" name="Picture 5" descr="euclide-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256"/>
            <a:ext cx="378621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7238" name="Picture 6" descr="posterlux-grafika_gravura_ofort-ht007214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214818"/>
            <a:ext cx="3816350" cy="2066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428625" y="285750"/>
            <a:ext cx="5429250" cy="2214563"/>
            <a:chOff x="571472" y="1000108"/>
            <a:chExt cx="5429288" cy="2214578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642911" y="1071546"/>
              <a:ext cx="5286412" cy="207170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5857884" y="1000108"/>
              <a:ext cx="142876" cy="1428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 flipH="1">
              <a:off x="571472" y="3071810"/>
              <a:ext cx="142876" cy="1428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642938" y="1071563"/>
            <a:ext cx="5429250" cy="2214562"/>
            <a:chOff x="571472" y="1000108"/>
            <a:chExt cx="5429288" cy="221457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642909" y="1071546"/>
              <a:ext cx="5286412" cy="207170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5857884" y="1000108"/>
              <a:ext cx="142876" cy="1428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 flipH="1">
              <a:off x="571472" y="3071810"/>
              <a:ext cx="142876" cy="1428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5786438" y="2000250"/>
            <a:ext cx="2857500" cy="28575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27584" y="4365104"/>
            <a:ext cx="3786187" cy="18573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2240" y="2996952"/>
            <a:ext cx="936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s</a:t>
            </a:r>
            <a:endParaRPr lang="ru-RU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653136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22"/>
          <p:cNvGrpSpPr>
            <a:grpSpLocks/>
          </p:cNvGrpSpPr>
          <p:nvPr/>
        </p:nvGrpSpPr>
        <p:grpSpPr bwMode="auto">
          <a:xfrm rot="1270579">
            <a:off x="1804988" y="-314325"/>
            <a:ext cx="4108450" cy="1662113"/>
            <a:chOff x="571472" y="1000108"/>
            <a:chExt cx="5429288" cy="2214578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642800" y="1072024"/>
              <a:ext cx="5286633" cy="207074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5856488" y="1000250"/>
              <a:ext cx="142655" cy="1438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 flipH="1">
              <a:off x="570374" y="3069504"/>
              <a:ext cx="142655" cy="1438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928813" y="142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 Black" pitchFamily="34" charset="0"/>
              </a:rPr>
              <a:t>a</a:t>
            </a:r>
            <a:endParaRPr lang="ru-RU">
              <a:latin typeface="Arial Black" pitchFamily="34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071938" y="142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 Black" pitchFamily="34" charset="0"/>
              </a:rPr>
              <a:t>b</a:t>
            </a:r>
            <a:endParaRPr lang="ru-RU">
              <a:latin typeface="Arial Black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143000" y="714375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 Black" pitchFamily="34" charset="0"/>
              </a:rPr>
              <a:t>а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062663" y="642938"/>
            <a:ext cx="293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135688" y="2562225"/>
            <a:ext cx="293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 Black" pitchFamily="34" charset="0"/>
              </a:rPr>
              <a:t>b</a:t>
            </a:r>
            <a:endParaRPr lang="ru-RU">
              <a:latin typeface="Arial Black" pitchFamily="34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857375" y="49291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 Black" pitchFamily="34" charset="0"/>
              </a:rPr>
              <a:t>a</a:t>
            </a:r>
            <a:endParaRPr lang="ru-RU">
              <a:latin typeface="Arial Black" pitchFamily="34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4233863" y="4929188"/>
            <a:ext cx="33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b</a:t>
            </a:r>
            <a:endParaRPr lang="ru-RU">
              <a:latin typeface="Arial Black" pitchFamily="34" charset="0"/>
            </a:endParaRPr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1214438" y="2571750"/>
            <a:ext cx="338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 Black" pitchFamily="34" charset="0"/>
              </a:rPr>
              <a:t>b</a:t>
            </a:r>
            <a:endParaRPr lang="ru-RU">
              <a:latin typeface="Arial Black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5805264"/>
            <a:ext cx="4392488" cy="64633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2060"/>
                </a:solidFill>
              </a:rPr>
              <a:t>(</a:t>
            </a:r>
            <a:r>
              <a:rPr lang="en-US" sz="3600" b="1" dirty="0" err="1">
                <a:solidFill>
                  <a:srgbClr val="002060"/>
                </a:solidFill>
              </a:rPr>
              <a:t>a+b</a:t>
            </a:r>
            <a:r>
              <a:rPr lang="en-US" sz="3600" b="1" dirty="0">
                <a:solidFill>
                  <a:srgbClr val="002060"/>
                </a:solidFill>
              </a:rPr>
              <a:t>)</a:t>
            </a:r>
            <a:r>
              <a:rPr lang="en-US" sz="3600" b="1" baseline="30000" dirty="0">
                <a:solidFill>
                  <a:srgbClr val="002060"/>
                </a:solidFill>
              </a:rPr>
              <a:t>2</a:t>
            </a:r>
            <a:r>
              <a:rPr lang="en-US" sz="3600" b="1" dirty="0">
                <a:solidFill>
                  <a:srgbClr val="002060"/>
                </a:solidFill>
              </a:rPr>
              <a:t>  = a</a:t>
            </a:r>
            <a:r>
              <a:rPr lang="en-US" sz="3600" b="1" baseline="30000" dirty="0">
                <a:solidFill>
                  <a:srgbClr val="002060"/>
                </a:solidFill>
              </a:rPr>
              <a:t>2 </a:t>
            </a:r>
            <a:r>
              <a:rPr lang="en-US" sz="3600" b="1" dirty="0">
                <a:solidFill>
                  <a:srgbClr val="002060"/>
                </a:solidFill>
              </a:rPr>
              <a:t>+ 2ab + b</a:t>
            </a:r>
            <a:r>
              <a:rPr lang="en-US" sz="3600" b="1" baseline="30000" dirty="0">
                <a:solidFill>
                  <a:srgbClr val="002060"/>
                </a:solidFill>
              </a:rPr>
              <a:t>2</a:t>
            </a:r>
            <a:endParaRPr lang="ru-RU" sz="3600" b="1" baseline="30000" dirty="0">
              <a:solidFill>
                <a:srgbClr val="002060"/>
              </a:solidFill>
            </a:endParaRPr>
          </a:p>
        </p:txBody>
      </p:sp>
      <p:grpSp>
        <p:nvGrpSpPr>
          <p:cNvPr id="72" name="Группа 71"/>
          <p:cNvGrpSpPr>
            <a:grpSpLocks/>
          </p:cNvGrpSpPr>
          <p:nvPr/>
        </p:nvGrpSpPr>
        <p:grpSpPr bwMode="auto">
          <a:xfrm>
            <a:off x="2357438" y="428625"/>
            <a:ext cx="142875" cy="4500563"/>
            <a:chOff x="2357422" y="428604"/>
            <a:chExt cx="142876" cy="4500594"/>
          </a:xfrm>
        </p:grpSpPr>
        <p:sp>
          <p:nvSpPr>
            <p:cNvPr id="37" name="Овал 36"/>
            <p:cNvSpPr/>
            <p:nvPr/>
          </p:nvSpPr>
          <p:spPr>
            <a:xfrm flipV="1">
              <a:off x="2357422" y="428604"/>
              <a:ext cx="142876" cy="14287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37" idx="0"/>
            </p:cNvCxnSpPr>
            <p:nvPr/>
          </p:nvCxnSpPr>
          <p:spPr>
            <a:xfrm rot="5400000">
              <a:off x="285721" y="2714620"/>
              <a:ext cx="4286280" cy="317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 flipV="1">
              <a:off x="2357422" y="4786322"/>
              <a:ext cx="142876" cy="14287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0" name="Группа 22"/>
          <p:cNvGrpSpPr>
            <a:grpSpLocks/>
          </p:cNvGrpSpPr>
          <p:nvPr/>
        </p:nvGrpSpPr>
        <p:grpSpPr bwMode="auto">
          <a:xfrm rot="1270579">
            <a:off x="1804988" y="3971925"/>
            <a:ext cx="4108450" cy="1662113"/>
            <a:chOff x="571472" y="1000108"/>
            <a:chExt cx="5429288" cy="2214578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642800" y="1072024"/>
              <a:ext cx="5286633" cy="207074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5856488" y="1000250"/>
              <a:ext cx="142655" cy="1438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 flipH="1">
              <a:off x="570374" y="3069504"/>
              <a:ext cx="142655" cy="1438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0" name="Группа 22"/>
          <p:cNvGrpSpPr>
            <a:grpSpLocks/>
          </p:cNvGrpSpPr>
          <p:nvPr/>
        </p:nvGrpSpPr>
        <p:grpSpPr bwMode="auto">
          <a:xfrm rot="6690388">
            <a:off x="3900488" y="1814512"/>
            <a:ext cx="4108450" cy="1660525"/>
            <a:chOff x="571472" y="1000108"/>
            <a:chExt cx="5429288" cy="2214578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 flipV="1">
              <a:off x="642800" y="1072092"/>
              <a:ext cx="5286633" cy="207060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Овал 61"/>
            <p:cNvSpPr/>
            <p:nvPr/>
          </p:nvSpPr>
          <p:spPr>
            <a:xfrm>
              <a:off x="5857450" y="1002632"/>
              <a:ext cx="142655" cy="1418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Овал 62"/>
            <p:cNvSpPr/>
            <p:nvPr/>
          </p:nvSpPr>
          <p:spPr>
            <a:xfrm flipH="1">
              <a:off x="571714" y="3075025"/>
              <a:ext cx="142655" cy="1418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4" name="Группа 22"/>
          <p:cNvGrpSpPr>
            <a:grpSpLocks/>
          </p:cNvGrpSpPr>
          <p:nvPr/>
        </p:nvGrpSpPr>
        <p:grpSpPr bwMode="auto">
          <a:xfrm rot="6690388">
            <a:off x="-385762" y="1814512"/>
            <a:ext cx="4108450" cy="1660525"/>
            <a:chOff x="571472" y="1000108"/>
            <a:chExt cx="5429288" cy="2214578"/>
          </a:xfrm>
        </p:grpSpPr>
        <p:cxnSp>
          <p:nvCxnSpPr>
            <p:cNvPr id="65" name="Прямая соединительная линия 64"/>
            <p:cNvCxnSpPr/>
            <p:nvPr/>
          </p:nvCxnSpPr>
          <p:spPr>
            <a:xfrm flipV="1">
              <a:off x="642800" y="1072092"/>
              <a:ext cx="5286633" cy="207060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Овал 65"/>
            <p:cNvSpPr/>
            <p:nvPr/>
          </p:nvSpPr>
          <p:spPr>
            <a:xfrm>
              <a:off x="5857450" y="1002632"/>
              <a:ext cx="142655" cy="1418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Овал 66"/>
            <p:cNvSpPr/>
            <p:nvPr/>
          </p:nvSpPr>
          <p:spPr>
            <a:xfrm flipH="1">
              <a:off x="571714" y="3075025"/>
              <a:ext cx="142655" cy="1418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8" name="Группа 22"/>
          <p:cNvGrpSpPr>
            <a:grpSpLocks/>
          </p:cNvGrpSpPr>
          <p:nvPr/>
        </p:nvGrpSpPr>
        <p:grpSpPr bwMode="auto">
          <a:xfrm rot="1270579">
            <a:off x="1804988" y="471488"/>
            <a:ext cx="4108450" cy="1662112"/>
            <a:chOff x="571472" y="1000108"/>
            <a:chExt cx="5429288" cy="2214578"/>
          </a:xfrm>
        </p:grpSpPr>
        <p:cxnSp>
          <p:nvCxnSpPr>
            <p:cNvPr id="69" name="Прямая соединительная линия 68"/>
            <p:cNvCxnSpPr/>
            <p:nvPr/>
          </p:nvCxnSpPr>
          <p:spPr>
            <a:xfrm flipV="1">
              <a:off x="642800" y="1072024"/>
              <a:ext cx="5286633" cy="207074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Овал 69"/>
            <p:cNvSpPr/>
            <p:nvPr/>
          </p:nvSpPr>
          <p:spPr>
            <a:xfrm>
              <a:off x="5856488" y="1000250"/>
              <a:ext cx="142655" cy="1438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Овал 70"/>
            <p:cNvSpPr/>
            <p:nvPr/>
          </p:nvSpPr>
          <p:spPr>
            <a:xfrm flipH="1">
              <a:off x="570375" y="3069505"/>
              <a:ext cx="142655" cy="1438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3" name="Прямоугольник 72"/>
          <p:cNvSpPr/>
          <p:nvPr/>
        </p:nvSpPr>
        <p:spPr>
          <a:xfrm>
            <a:off x="1714500" y="571500"/>
            <a:ext cx="714375" cy="7143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1714500" y="1285875"/>
            <a:ext cx="714375" cy="3500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 rot="5400000">
            <a:off x="3821906" y="-821531"/>
            <a:ext cx="714375" cy="3500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2428860" y="1285860"/>
            <a:ext cx="3500462" cy="350046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7" grpId="0"/>
      <p:bldP spid="28" grpId="0"/>
      <p:bldP spid="32" grpId="0"/>
      <p:bldP spid="33" grpId="0"/>
      <p:bldP spid="34" grpId="0"/>
      <p:bldP spid="35" grpId="0"/>
      <p:bldP spid="36" grpId="0" animBg="1"/>
      <p:bldP spid="73" grpId="0" animBg="1"/>
      <p:bldP spid="74" grpId="0" animBg="1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5" name="TextBox 1"/>
          <p:cNvSpPr txBox="1">
            <a:spLocks noChangeArrowheads="1"/>
          </p:cNvSpPr>
          <p:nvPr/>
        </p:nvSpPr>
        <p:spPr bwMode="auto">
          <a:xfrm>
            <a:off x="899592" y="188640"/>
            <a:ext cx="73580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Calibri" pitchFamily="34" charset="0"/>
              </a:rPr>
              <a:t>А ТЕПЕРЬ ВЫЯСНИМ КАК НАШИ ПРЕДКИ ДОКАЗЫВАЛИ ФОРМУЛУ  (</a:t>
            </a:r>
            <a:r>
              <a:rPr lang="en-US" sz="3600" b="1" i="1" dirty="0">
                <a:solidFill>
                  <a:srgbClr val="C00000"/>
                </a:solidFill>
                <a:latin typeface="Calibri" pitchFamily="34" charset="0"/>
              </a:rPr>
              <a:t>a-b)(</a:t>
            </a:r>
            <a:r>
              <a:rPr lang="en-US" sz="3600" b="1" i="1" dirty="0" err="1" smtClean="0">
                <a:solidFill>
                  <a:srgbClr val="C00000"/>
                </a:solidFill>
                <a:latin typeface="Calibri" pitchFamily="34" charset="0"/>
              </a:rPr>
              <a:t>a+b</a:t>
            </a:r>
            <a:r>
              <a:rPr lang="en-US" sz="3600" b="1" i="1" dirty="0">
                <a:solidFill>
                  <a:srgbClr val="C00000"/>
                </a:solidFill>
                <a:latin typeface="Calibri" pitchFamily="34" charset="0"/>
              </a:rPr>
              <a:t>)=a</a:t>
            </a:r>
            <a:r>
              <a:rPr lang="en-US" sz="3600" b="1" i="1" baseline="30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3600" b="1" i="1" dirty="0">
                <a:solidFill>
                  <a:srgbClr val="C00000"/>
                </a:solidFill>
                <a:latin typeface="Calibri" pitchFamily="34" charset="0"/>
              </a:rPr>
              <a:t>-b</a:t>
            </a:r>
            <a:r>
              <a:rPr lang="en-US" sz="3600" b="1" i="1" baseline="30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endParaRPr lang="ru-RU" sz="3600" b="1" i="1" baseline="30000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050" name="Picture 2" descr="http://coolreferat.com/dopc467330.zi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84887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581128"/>
            <a:ext cx="3888432" cy="16339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7704" y="3933056"/>
            <a:ext cx="2143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alibri" pitchFamily="34" charset="0"/>
              </a:rPr>
              <a:t>а        +     </a:t>
            </a:r>
            <a:r>
              <a:rPr lang="en-US" sz="3200" b="1" dirty="0" smtClean="0">
                <a:latin typeface="Calibri" pitchFamily="34" charset="0"/>
              </a:rPr>
              <a:t>b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3375" y="5286375"/>
            <a:ext cx="1500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a-b</a:t>
            </a:r>
            <a:endParaRPr lang="ru-RU" sz="3200" b="1"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059830" y="4581128"/>
            <a:ext cx="2" cy="1656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572000" y="548680"/>
            <a:ext cx="10801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548680"/>
            <a:ext cx="1800200" cy="1428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556792"/>
            <a:ext cx="2880320" cy="144016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23929" y="764704"/>
            <a:ext cx="4337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b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072063" y="0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b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643813" y="692696"/>
            <a:ext cx="428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b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715250" y="2132856"/>
            <a:ext cx="7318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a-b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429375" y="0"/>
            <a:ext cx="731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alibri" pitchFamily="34" charset="0"/>
              </a:rPr>
              <a:t>a-b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572125" y="3429000"/>
            <a:ext cx="50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2066" y="5000636"/>
            <a:ext cx="3604390" cy="646331"/>
          </a:xfrm>
          <a:prstGeom prst="rect">
            <a:avLst/>
          </a:prstGeom>
          <a:solidFill>
            <a:srgbClr val="00206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(a-b)(</a:t>
            </a:r>
            <a:r>
              <a:rPr lang="en-US" sz="3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a+b</a:t>
            </a:r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)=</a:t>
            </a:r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a</a:t>
            </a:r>
            <a:r>
              <a:rPr lang="en-US" sz="3600" b="1" baseline="30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- </a:t>
            </a:r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b</a:t>
            </a:r>
            <a:r>
              <a:rPr lang="en-US" sz="3600" b="1" baseline="30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2</a:t>
            </a:r>
            <a:endParaRPr lang="ru-RU" sz="3600" b="1" baseline="300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7" name="Rectangle 1"/>
          <p:cNvSpPr>
            <a:spLocks noChangeArrowheads="1"/>
          </p:cNvSpPr>
          <p:nvPr/>
        </p:nvSpPr>
        <p:spPr bwMode="auto">
          <a:xfrm>
            <a:off x="179512" y="1821305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Докажем на модели формулу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5400" b="1" i="1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a</a:t>
            </a:r>
            <a:r>
              <a:rPr kumimoji="0" lang="en-US" sz="5400" b="1" i="1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-2ab + b</a:t>
            </a:r>
            <a:r>
              <a:rPr kumimoji="0" lang="en-US" sz="5400" b="1" i="1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я школа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моя школа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7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3_01abstract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8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9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4_01abstract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0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_моя школа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7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5_01abstract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14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15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8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6_01abstract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16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17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тема аксессуар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7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8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9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7.xml><?xml version="1.0" encoding="utf-8"?>
<a:theme xmlns:a="http://schemas.openxmlformats.org/drawingml/2006/main" name="10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8.xml><?xml version="1.0" encoding="utf-8"?>
<a:theme xmlns:a="http://schemas.openxmlformats.org/drawingml/2006/main" name="1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9.xml><?xml version="1.0" encoding="utf-8"?>
<a:theme xmlns:a="http://schemas.openxmlformats.org/drawingml/2006/main" name="1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01abstract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ancock Ex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01abstract">
  <a:themeElements>
    <a:clrScheme name="01abstrac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abstract">
      <a:majorFont>
        <a:latin typeface="Hancock Ex"/>
        <a:ea typeface=""/>
        <a:cs typeface=""/>
      </a:majorFont>
      <a:minorFont>
        <a:latin typeface="Apple 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abstra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abstrac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abstrac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моя школа</Template>
  <TotalTime>171</TotalTime>
  <Words>129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49</vt:i4>
      </vt:variant>
      <vt:variant>
        <vt:lpstr>Заголовки слайдов</vt:lpstr>
      </vt:variant>
      <vt:variant>
        <vt:i4>8</vt:i4>
      </vt:variant>
    </vt:vector>
  </HeadingPairs>
  <TitlesOfParts>
    <vt:vector size="57" baseType="lpstr">
      <vt:lpstr>моя школа</vt:lpstr>
      <vt:lpstr>Custom Design</vt:lpstr>
      <vt:lpstr>1_Custom Design</vt:lpstr>
      <vt:lpstr>1_Default Design</vt:lpstr>
      <vt:lpstr>1_01abstract</vt:lpstr>
      <vt:lpstr>2_Custom Design</vt:lpstr>
      <vt:lpstr>3_Custom Design</vt:lpstr>
      <vt:lpstr>2_Default Design</vt:lpstr>
      <vt:lpstr>2_01abstract</vt:lpstr>
      <vt:lpstr>4_Custom Design</vt:lpstr>
      <vt:lpstr>5_Custom Design</vt:lpstr>
      <vt:lpstr>3_Default Design</vt:lpstr>
      <vt:lpstr>1_моя школа</vt:lpstr>
      <vt:lpstr>6_Custom Design</vt:lpstr>
      <vt:lpstr>7_Custom Design</vt:lpstr>
      <vt:lpstr>4_Default Design</vt:lpstr>
      <vt:lpstr>3_01abstract</vt:lpstr>
      <vt:lpstr>8_Custom Design</vt:lpstr>
      <vt:lpstr>9_Custom Design</vt:lpstr>
      <vt:lpstr>5_Default Design</vt:lpstr>
      <vt:lpstr>4_01abstract</vt:lpstr>
      <vt:lpstr>10_Custom Design</vt:lpstr>
      <vt:lpstr>11_Custom Design</vt:lpstr>
      <vt:lpstr>6_Default Design</vt:lpstr>
      <vt:lpstr>2_моя школа</vt:lpstr>
      <vt:lpstr>12_Custom Design</vt:lpstr>
      <vt:lpstr>13_Custom Design</vt:lpstr>
      <vt:lpstr>7_Default Design</vt:lpstr>
      <vt:lpstr>5_01abstract</vt:lpstr>
      <vt:lpstr>14_Custom Design</vt:lpstr>
      <vt:lpstr>15_Custom Design</vt:lpstr>
      <vt:lpstr>8_Default Design</vt:lpstr>
      <vt:lpstr>6_01abstract</vt:lpstr>
      <vt:lpstr>16_Custom Design</vt:lpstr>
      <vt:lpstr>17_Custom Design</vt:lpstr>
      <vt:lpstr>9_Default Design</vt:lpstr>
      <vt:lpstr>тема аксессуары</vt:lpstr>
      <vt:lpstr>2_Специальное оформление</vt:lpstr>
      <vt:lpstr>1_Специальное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6_Специальное оформление</vt:lpstr>
      <vt:lpstr>7_Специальное оформление</vt:lpstr>
      <vt:lpstr>8_Специальное оформление</vt:lpstr>
      <vt:lpstr>9_Специальное оформление</vt:lpstr>
      <vt:lpstr>10_Специальное оформление</vt:lpstr>
      <vt:lpstr>11_Специальное оформление</vt:lpstr>
      <vt:lpstr>12_Специальное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Пользователь</cp:lastModifiedBy>
  <cp:revision>27</cp:revision>
  <dcterms:modified xsi:type="dcterms:W3CDTF">2012-03-13T04:51:41Z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1318309</vt:lpwstr>
  </property>
  <property fmtid="{D5CDD505-2E9C-101B-9397-08002B2CF9AE}" pid="3" name="NXPowerLiteVersion">
    <vt:lpwstr>D4.1.4</vt:lpwstr>
  </property>
</Properties>
</file>