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5" autoAdjust="0"/>
    <p:restoredTop sz="94660"/>
  </p:normalViewPr>
  <p:slideViewPr>
    <p:cSldViewPr>
      <p:cViewPr varScale="1">
        <p:scale>
          <a:sx n="86" d="100"/>
          <a:sy n="86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928802"/>
            <a:ext cx="7034226" cy="286816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mtClean="0"/>
              <a:t>Паралимпийский</a:t>
            </a:r>
            <a:r>
              <a:rPr lang="ru-RU" dirty="0" smtClean="0"/>
              <a:t> </a:t>
            </a:r>
            <a:r>
              <a:rPr lang="ru-RU" dirty="0" smtClean="0"/>
              <a:t>чемпион Александр </a:t>
            </a:r>
            <a:r>
              <a:rPr lang="ru-RU" dirty="0" err="1" smtClean="0"/>
              <a:t>Неволин-светов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advTm="1732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 (5)\DSC008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2256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5357850" cy="435771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Александр Александрович </a:t>
            </a:r>
            <a:r>
              <a:rPr lang="ru-RU" b="1" dirty="0" err="1" smtClean="0">
                <a:solidFill>
                  <a:srgbClr val="FF0000"/>
                </a:solidFill>
              </a:rPr>
              <a:t>Неволин-Светов</a:t>
            </a:r>
            <a:r>
              <a:rPr lang="ru-RU" b="1" dirty="0" smtClean="0">
                <a:solidFill>
                  <a:srgbClr val="FF0000"/>
                </a:solidFill>
              </a:rPr>
              <a:t> - родился 20 марта 1988 года, в  городе Шахты, Ростовская область. Российский спортсмен, обладатель полного комплекта наград Летних </a:t>
            </a:r>
            <a:r>
              <a:rPr lang="ru-RU" b="1" dirty="0" err="1" smtClean="0">
                <a:solidFill>
                  <a:srgbClr val="FF0000"/>
                </a:solidFill>
              </a:rPr>
              <a:t>Паралимпийских</a:t>
            </a:r>
            <a:r>
              <a:rPr lang="ru-RU" b="1" dirty="0" smtClean="0">
                <a:solidFill>
                  <a:srgbClr val="FF0000"/>
                </a:solidFill>
              </a:rPr>
              <a:t> игр 2008 года и </a:t>
            </a:r>
            <a:r>
              <a:rPr lang="ru-RU" b="1" dirty="0" err="1" smtClean="0">
                <a:solidFill>
                  <a:srgbClr val="FF0000"/>
                </a:solidFill>
              </a:rPr>
              <a:t>чемпмон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 трёхкратный серебряный призёр Летних </a:t>
            </a:r>
            <a:r>
              <a:rPr lang="ru-RU" b="1" dirty="0" err="1" smtClean="0">
                <a:solidFill>
                  <a:srgbClr val="FF0000"/>
                </a:solidFill>
              </a:rPr>
              <a:t>Паралимпийских</a:t>
            </a:r>
            <a:r>
              <a:rPr lang="ru-RU" b="1" dirty="0" smtClean="0">
                <a:solidFill>
                  <a:srgbClr val="FF0000"/>
                </a:solidFill>
              </a:rPr>
              <a:t> игр 2012 года в плавании. Чемпион и рекордсмен мира, чемпион Европы и России. Заслуженный мастер спорта России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6207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Биография:</a:t>
            </a:r>
          </a:p>
          <a:p>
            <a:r>
              <a:rPr lang="ru-RU" dirty="0" smtClean="0"/>
              <a:t>Начал заниматься спортом в городе Шахты, в ДЮСШ № 4. В 2004 году неожиданно почти потерял зрение — отслоение сетчатки глаза. Бросал занятия спортом по причине болезни. Тренер убедил вернуться. Тренируется под руководством заслуженного тренера России Кобелевой Юлии Борисовны.</a:t>
            </a:r>
            <a:br>
              <a:rPr lang="ru-RU" dirty="0" smtClean="0"/>
            </a:br>
            <a:r>
              <a:rPr lang="ru-RU" dirty="0" smtClean="0"/>
              <a:t>С 2005 года — член </a:t>
            </a:r>
            <a:r>
              <a:rPr lang="ru-RU" dirty="0" err="1" smtClean="0"/>
              <a:t>паралимпийской</a:t>
            </a:r>
            <a:r>
              <a:rPr lang="ru-RU" dirty="0" smtClean="0"/>
              <a:t> сборной команды России.</a:t>
            </a:r>
          </a:p>
          <a:p>
            <a:endParaRPr lang="ru-RU" dirty="0"/>
          </a:p>
        </p:txBody>
      </p:sp>
      <p:pic>
        <p:nvPicPr>
          <p:cNvPr id="2050" name="Picture 2" descr="C:\Users\1\Desktop\Новая папка (5)\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500570"/>
            <a:ext cx="3255820" cy="2238376"/>
          </a:xfrm>
          <a:prstGeom prst="rect">
            <a:avLst/>
          </a:prstGeom>
          <a:noFill/>
        </p:spPr>
      </p:pic>
      <p:pic>
        <p:nvPicPr>
          <p:cNvPr id="2051" name="Picture 3" descr="C:\Users\1\Desktop\Новая папка (5)\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000504"/>
            <a:ext cx="3048000" cy="20955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44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1\Desktop\0_56eff_d6cd52d5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770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31432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 2004 году Саша неожиданно почти потерял зрение - отслоение сетчатки глаза (врачи до сих пор не установили причину). Левым глазом Саша видит на три процента, правым - на десять. Однако он - универсал, выступает практически во всех видах плавания. Александр перенес пять сложных хирургических операций. Но московский специалист Роман Толмачев, работающий квалификатором по определению категории для слабовидящих спортсменов, разрешил ему плавать.</a:t>
            </a:r>
            <a:endParaRPr lang="ru-RU" sz="1200" dirty="0"/>
          </a:p>
        </p:txBody>
      </p:sp>
      <p:pic>
        <p:nvPicPr>
          <p:cNvPr id="1029" name="Picture 5" descr="C:\Users\1\Desktop\Новая папка (5)\nevolin-svetov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14290"/>
            <a:ext cx="2008598" cy="300039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72198" y="428604"/>
            <a:ext cx="27860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В 16 лет, когда Саша еще был здоровым, он стал кандидатом в мастера спорта. Сегодня он - чемпион и рекордсмен мира по плаванию на стометровке на спине среди инвалидов. А еще он все-таки выполнил мастерский норматив для здоровых, обычных пловцов. Дистанции на спине и комплекс - его коронные виды плавания. Воля и упорство Александра </a:t>
            </a:r>
            <a:r>
              <a:rPr lang="ru-RU" sz="1200" b="1" dirty="0" err="1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Неволина-Светова</a:t>
            </a:r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вызывают уважение.</a:t>
            </a:r>
            <a:endParaRPr lang="ru-RU" sz="1200" dirty="0"/>
          </a:p>
        </p:txBody>
      </p:sp>
      <p:pic>
        <p:nvPicPr>
          <p:cNvPr id="1030" name="Picture 6" descr="C:\Users\1\Desktop\Новая папка (5)\xin_09d5390c2b1f49b0863cab5eff24f0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000504"/>
            <a:ext cx="3168636" cy="199624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71934" y="3857628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Александр -</a:t>
            </a:r>
            <a:r>
              <a:rPr lang="ru-RU" sz="1200" b="1" dirty="0" smtClean="0">
                <a:solidFill>
                  <a:srgbClr val="FF0000"/>
                </a:solidFill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200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чемпион и рекордсмен мира в плавании на стометровке на спине. В 2007 году в Чехии побил свой же рекорд (1 минута и 1,41 секунды). В Бразилии проплыл эту дистанцию с рекордным временем - 1,02,05. На юношеском чемпионате мира в США выиграл пять золотых медалей. Тогда же, выступал на взрослом чемпионате мира в Бразилии. Итог - две золотые, две серебряные и одна бронзовая медали. В 2007 г. на открытом Кубке Дании взял пять золотых наград. Четыре - на открытом Кубке Чехии, где собрались все лучшие в мире пловцы-инвалиды. Выступал на чемпионате России в Санкт-Петербурге, где занял пять первых мест.</a:t>
            </a:r>
            <a:endParaRPr lang="ru-RU" sz="1200" dirty="0"/>
          </a:p>
        </p:txBody>
      </p:sp>
    </p:spTree>
    <p:custDataLst>
      <p:tags r:id="rId1"/>
    </p:custDataLst>
  </p:cSld>
  <p:clrMapOvr>
    <a:masterClrMapping/>
  </p:clrMapOvr>
  <p:transition advTm="613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post-11564-1140507639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4788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Звездный час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357298"/>
            <a:ext cx="66437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 </a:t>
            </a:r>
            <a:r>
              <a:rPr lang="ru-RU" dirty="0" err="1" smtClean="0">
                <a:solidFill>
                  <a:srgbClr val="C00000"/>
                </a:solidFill>
              </a:rPr>
              <a:t>Паралимпийских</a:t>
            </a:r>
            <a:r>
              <a:rPr lang="ru-RU" dirty="0" smtClean="0">
                <a:solidFill>
                  <a:srgbClr val="C00000"/>
                </a:solidFill>
              </a:rPr>
              <a:t> играх в Пекине выступил на пяти заплывах: стометровка - спина, 200 метров - комплекс ("дельфин", спина, брасс и кроль), 50 и 100 метров - вольный стиль, стометровка - "дельфин". 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12 сентября 2008 года, в шестой день плавательного турнира </a:t>
            </a:r>
            <a:r>
              <a:rPr lang="ru-RU" dirty="0" err="1" smtClean="0">
                <a:solidFill>
                  <a:srgbClr val="C00000"/>
                </a:solidFill>
              </a:rPr>
              <a:t>Паралимпийских</a:t>
            </a:r>
            <a:r>
              <a:rPr lang="ru-RU" dirty="0" smtClean="0">
                <a:solidFill>
                  <a:srgbClr val="C00000"/>
                </a:solidFill>
              </a:rPr>
              <a:t> игр в Пекине Александр </a:t>
            </a:r>
            <a:r>
              <a:rPr lang="ru-RU" dirty="0" err="1" smtClean="0">
                <a:solidFill>
                  <a:srgbClr val="C00000"/>
                </a:solidFill>
              </a:rPr>
              <a:t>Неволин-Светов</a:t>
            </a:r>
            <a:r>
              <a:rPr lang="ru-RU" dirty="0" smtClean="0">
                <a:solidFill>
                  <a:srgbClr val="C00000"/>
                </a:solidFill>
              </a:rPr>
              <a:t> на дистанции 100 метров вольным стилем в категории S12 добавил в копилку нашей страны еще одну бронзовую медаль. Сам Александр расстроился – время получилось похуже его личного рекорда. Рассчитывал его улучшить, но не получилось. 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Тем не менее, Александр стал обладателем полного комплекта наград Летних </a:t>
            </a:r>
            <a:r>
              <a:rPr lang="ru-RU" dirty="0" err="1" smtClean="0">
                <a:solidFill>
                  <a:srgbClr val="C00000"/>
                </a:solidFill>
              </a:rPr>
              <a:t>Паралимпийских</a:t>
            </a:r>
            <a:r>
              <a:rPr lang="ru-RU" dirty="0" smtClean="0">
                <a:solidFill>
                  <a:srgbClr val="C00000"/>
                </a:solidFill>
              </a:rPr>
              <a:t> игр 2008 года в плавании.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Александр </a:t>
            </a:r>
            <a:r>
              <a:rPr lang="ru-RU" dirty="0" err="1" smtClean="0">
                <a:solidFill>
                  <a:srgbClr val="C00000"/>
                </a:solidFill>
              </a:rPr>
              <a:t>Неволин-Светов</a:t>
            </a:r>
            <a:r>
              <a:rPr lang="ru-RU" dirty="0" smtClean="0">
                <a:solidFill>
                  <a:srgbClr val="C00000"/>
                </a:solidFill>
              </a:rPr>
              <a:t> является спортивным стипендиатом Президента Российской Федерации.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699" name="Picture 3" descr="C:\Users\1\Desktop\Новая папка (5)\nevolin-svetov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714752"/>
            <a:ext cx="2178859" cy="290514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67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f_131396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7455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Параолимпиада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2012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14282" y="1285860"/>
            <a:ext cx="400046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Александр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 </a:t>
            </a:r>
            <a:r>
              <a:rPr kumimoji="0" lang="ru-RU" sz="16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Неволин-Светов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 завоевал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золото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 CYR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лондонских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Паралимпийских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игр. Он стал лучшим в заплыве на дистанции 100 метров на спине.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В финальном заплыве среди спортсменов с нарушениями зрения Александр показал время 59,35 секунды, превзойдя своё прежнее достижение на 0,02 секунды. Этот результат позволил пловцу поставить новый мировой рекорд.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За эту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Паралимпиаду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у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Александра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три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награды</a:t>
            </a:r>
            <a:r>
              <a:rPr lang="ru-RU" sz="1600" b="1" dirty="0" smtClean="0">
                <a:solidFill>
                  <a:srgbClr val="000000"/>
                </a:solidFill>
                <a:latin typeface="PT Serif"/>
                <a:ea typeface="Times New Roman" pitchFamily="18" charset="0"/>
                <a:cs typeface="Times New Roman CYR"/>
              </a:rPr>
              <a:t>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он занял второе место в плавании на 100 метров вольным стилем и стал серебряным призёром в комплексном плавании на 200 метров в группе для слабовидящих спортсменов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T Serif"/>
                <a:ea typeface="Times New Roman" pitchFamily="18" charset="0"/>
                <a:cs typeface="Times New Roman CYR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4" name="Picture 4" descr="C:\Users\1\Desktop\Новая папка (5)\0_67edb_6c3585bc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357298"/>
            <a:ext cx="1905013" cy="2857520"/>
          </a:xfrm>
          <a:prstGeom prst="rect">
            <a:avLst/>
          </a:prstGeom>
          <a:noFill/>
        </p:spPr>
      </p:pic>
      <p:pic>
        <p:nvPicPr>
          <p:cNvPr id="30725" name="Picture 5" descr="C:\Users\1\Desktop\Новая папка (5)\1346731253_1426255_m01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786322"/>
            <a:ext cx="3333750" cy="18669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13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7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1\Desktop\99b8c088a5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4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857232"/>
            <a:ext cx="392909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 Александра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Неволина-Светова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- стать чемпионом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Паралимпийских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игр, чего мы ему и желаем!!!!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1747" name="Picture 3" descr="C:\Users\1\Desktop\Новая папка (5)\30510759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785794"/>
            <a:ext cx="4049167" cy="52864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9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12.5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|17.9|15.2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28.5|3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25.8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</TotalTime>
  <Words>301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 Паралимпийский чемпион Александр Неволин-светов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Роман</cp:lastModifiedBy>
  <cp:revision>14</cp:revision>
  <dcterms:created xsi:type="dcterms:W3CDTF">2012-10-15T20:31:26Z</dcterms:created>
  <dcterms:modified xsi:type="dcterms:W3CDTF">2012-11-10T10:14:47Z</dcterms:modified>
</cp:coreProperties>
</file>