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7" r:id="rId5"/>
    <p:sldId id="260" r:id="rId6"/>
    <p:sldId id="261" r:id="rId7"/>
    <p:sldId id="265" r:id="rId8"/>
    <p:sldId id="263" r:id="rId9"/>
    <p:sldId id="264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C9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663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740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74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61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84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66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940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386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552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272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076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C9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67167-16BF-4C94-B168-D82C4FD8681C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14440-1074-4A3D-9E17-0FBC6E56A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54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0-tub-ru.yandex.net/i?id=504443661-55-72&amp;n=21" TargetMode="External"/><Relationship Id="rId3" Type="http://schemas.openxmlformats.org/officeDocument/2006/relationships/hyperlink" Target="http://img142.imageshack.us/img239/4205/ascorp8qq.jpg" TargetMode="External"/><Relationship Id="rId7" Type="http://schemas.openxmlformats.org/officeDocument/2006/relationships/hyperlink" Target="http://www.fauna-dv.ru/refer/klass%20paukoobraznye.htm" TargetMode="External"/><Relationship Id="rId2" Type="http://schemas.openxmlformats.org/officeDocument/2006/relationships/hyperlink" Target="http://img-fotki.yandex.ru/get/4410/83045565.26/0_67565_84e092e2_X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enc_colier/3999/&#1055;&#1040;&#1059;&#1050;&#1054;&#1054;&#1041;&#1056;&#1040;&#1047;&#1053;&#1067;&#1045;" TargetMode="External"/><Relationship Id="rId5" Type="http://schemas.openxmlformats.org/officeDocument/2006/relationships/hyperlink" Target="http://friends.kz/2008/01/23/biologicheskaja-stal.html" TargetMode="External"/><Relationship Id="rId4" Type="http://schemas.openxmlformats.org/officeDocument/2006/relationships/hyperlink" Target="http://im4-tub-ru.yandex.net/i?id=295438985-15-72&amp;n=21" TargetMode="External"/><Relationship Id="rId9" Type="http://schemas.openxmlformats.org/officeDocument/2006/relationships/hyperlink" Target="http://im4-tub-ru.yandex.net/i?id=303127048-53-72&amp;n=2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Класс Паукообразные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Паукообра́зные</a:t>
            </a:r>
            <a:r>
              <a:rPr lang="ru-RU" dirty="0" smtClean="0">
                <a:solidFill>
                  <a:schemeClr val="tx1"/>
                </a:solidFill>
              </a:rPr>
              <a:t> (лат. </a:t>
            </a:r>
            <a:r>
              <a:rPr lang="ru-RU" dirty="0" err="1" smtClean="0">
                <a:solidFill>
                  <a:schemeClr val="tx1"/>
                </a:solidFill>
              </a:rPr>
              <a:t>Arachnida</a:t>
            </a:r>
            <a:r>
              <a:rPr lang="ru-RU" dirty="0" smtClean="0">
                <a:solidFill>
                  <a:schemeClr val="tx1"/>
                </a:solidFill>
              </a:rPr>
              <a:t>) — класс членистоногих из подтипа хелицеровых (</a:t>
            </a:r>
            <a:r>
              <a:rPr lang="ru-RU" dirty="0" err="1" smtClean="0">
                <a:solidFill>
                  <a:schemeClr val="tx1"/>
                </a:solidFill>
              </a:rPr>
              <a:t>Chelicerata</a:t>
            </a:r>
            <a:r>
              <a:rPr lang="ru-RU" dirty="0" smtClean="0">
                <a:solidFill>
                  <a:schemeClr val="tx1"/>
                </a:solidFill>
              </a:rPr>
              <a:t>). Наиболее известные представители: пауки, скорпионы, клещи́.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2040" y="6024233"/>
            <a:ext cx="363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презентации – Архипова Т.С.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64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http://img-fotki.yandex.ru/get/4410/83045565.26/0_67565_84e092e2_XL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http://img142.imageshack.us/img239/4205/ascorp8qq.jpg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http://im4-tub-ru.yandex.net/i?id=295438985-15-72&amp;n=21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http://friends.kz/2008/01/23/biologicheskaja-stal.html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http://dic.academic.ru/dic.nsf/enc_colier/3999/</a:t>
            </a:r>
            <a:r>
              <a:rPr lang="ru-RU" sz="1800" dirty="0" smtClean="0">
                <a:hlinkClick r:id="rId6"/>
              </a:rPr>
              <a:t>ПАУКООБРАЗНЫЕ</a:t>
            </a:r>
            <a:endParaRPr lang="ru-RU" sz="1800" dirty="0" smtClean="0"/>
          </a:p>
          <a:p>
            <a:r>
              <a:rPr lang="en-US" sz="1800" dirty="0">
                <a:hlinkClick r:id="rId7"/>
              </a:rPr>
              <a:t>http://</a:t>
            </a:r>
            <a:r>
              <a:rPr lang="en-US" sz="1800" dirty="0" smtClean="0">
                <a:hlinkClick r:id="rId7"/>
              </a:rPr>
              <a:t>www.fauna-dv.ru/refer/klass%20paukoobraznye.htm</a:t>
            </a:r>
            <a:endParaRPr lang="ru-RU" sz="1800" dirty="0" smtClean="0"/>
          </a:p>
          <a:p>
            <a:r>
              <a:rPr lang="en-US" sz="1800" dirty="0">
                <a:hlinkClick r:id="rId8"/>
              </a:rPr>
              <a:t>http://</a:t>
            </a:r>
            <a:r>
              <a:rPr lang="en-US" sz="1800" dirty="0" smtClean="0">
                <a:hlinkClick r:id="rId8"/>
              </a:rPr>
              <a:t>im0-tub-ru.yandex.net/i?id=504443661-55-72&amp;n=21</a:t>
            </a:r>
            <a:endParaRPr lang="ru-RU" sz="1800" dirty="0" smtClean="0"/>
          </a:p>
          <a:p>
            <a:r>
              <a:rPr lang="en-US" sz="1800" dirty="0">
                <a:hlinkClick r:id="rId9"/>
              </a:rPr>
              <a:t>http://</a:t>
            </a:r>
            <a:r>
              <a:rPr lang="en-US" sz="1800" dirty="0" smtClean="0">
                <a:hlinkClick r:id="rId9"/>
              </a:rPr>
              <a:t>im4-tub-ru.yandex.net/i?id=303127048-53-72&amp;n=21</a:t>
            </a:r>
            <a:endParaRPr lang="ru-RU" sz="1800" dirty="0" smtClean="0"/>
          </a:p>
          <a:p>
            <a:r>
              <a:rPr lang="en-US" sz="1800" dirty="0"/>
              <a:t>http://www.peremeny.ru/books/osminog/239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46555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817" y="1052736"/>
            <a:ext cx="87484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Паукообразные, как и насекомые, живут повсюду. Они распространены до 80° с</a:t>
            </a:r>
            <a:r>
              <a:rPr lang="ru-RU" sz="3200" dirty="0" smtClean="0"/>
              <a:t>. ш</a:t>
            </a:r>
            <a:r>
              <a:rPr lang="ru-RU" sz="3200" dirty="0" smtClean="0"/>
              <a:t>., до высотной границы жизни в горах и встречаются даже в воздухе, в тысячах метрах над землей, куда их заносит ветром вместе с кусочками паутины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pPr algn="ctr"/>
            <a:r>
              <a:rPr lang="ru-RU" sz="3200" dirty="0" smtClean="0"/>
              <a:t> </a:t>
            </a:r>
            <a:r>
              <a:rPr lang="ru-RU" sz="3200" dirty="0" smtClean="0"/>
              <a:t>Наука о паукообразных называется </a:t>
            </a:r>
            <a:r>
              <a:rPr lang="ru-RU" sz="3200" dirty="0" smtClean="0"/>
              <a:t>арахнологией.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61365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9" y="1682154"/>
            <a:ext cx="2808312" cy="2033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31" y="1696931"/>
            <a:ext cx="1415288" cy="188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5547" y="1682154"/>
            <a:ext cx="279894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748" y="3933056"/>
            <a:ext cx="86147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Головогрудь несет 6 пар придатков: 4 пары ног; пару </a:t>
            </a:r>
            <a:r>
              <a:rPr lang="ru-RU" sz="2400" dirty="0" err="1" smtClean="0"/>
              <a:t>педипальп</a:t>
            </a:r>
            <a:r>
              <a:rPr lang="ru-RU" sz="2400" dirty="0" smtClean="0"/>
              <a:t>, которые большинство паукообразных используют как щупальца или клешни; и пару </a:t>
            </a:r>
            <a:r>
              <a:rPr lang="ru-RU" sz="2400" dirty="0" err="1" smtClean="0"/>
              <a:t>хелицер</a:t>
            </a:r>
            <a:r>
              <a:rPr lang="ru-RU" sz="2400" dirty="0" smtClean="0"/>
              <a:t>, играющих роль хватательных челюстей (жевательных структур нет). Антенны отсутствуют. Глаза всегда простые. У представителей некоторых групп, например скорпионов, брюшко вытянуто в длинный хвост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75927" y="404664"/>
            <a:ext cx="87885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Отличительные признаки строения.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42654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Внутреннее строение паука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8204760" cy="3504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66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1658034"/>
            <a:ext cx="4248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 своим характеристикам паутина является уникальным </a:t>
            </a:r>
            <a:r>
              <a:rPr lang="ru-RU" sz="2400" dirty="0" smtClean="0"/>
              <a:t>материалом. Она </a:t>
            </a:r>
            <a:r>
              <a:rPr lang="ru-RU" sz="2400" dirty="0" smtClean="0"/>
              <a:t>в пять раз прочнее и в семь раз легче стали. Паутину можно растянуть на 15%, и она снова примет исходную форму. Такими свойствами не может похвастаться ни один искусственный полимер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1031"/>
            <a:ext cx="2987402" cy="425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44008" y="692696"/>
            <a:ext cx="21530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Паутина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27992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24744"/>
            <a:ext cx="6858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Все паукообразные, за исключением некоторых клещей, плотоядные, обычно поедающие насекомых и других мелких животных, которых они в большинстве случаев ловят живьем. Высасываются только жидкие ткани добычи (наружное пищеварение), никакие твердые частицы не заглатываются. Большинство паукообразных вооружены ядовитыми железами, хотя лишь немногие опасны для человека.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93686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3359" y="1556792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Большинство паукообразных уничтожает мух, чем приносит большую пользу человеку. Многие виды почвенных клещей участвуют в почвообразовании. Пауками питаются многие виды птиц.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49762"/>
            <a:ext cx="2681980" cy="2011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620688"/>
            <a:ext cx="6277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Значение паукообразных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83876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5220"/>
            <a:ext cx="1768487" cy="1189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47675" y="3850506"/>
            <a:ext cx="5904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Большой вред причиняют чесоточные зудни. Они могут попасть в кожу животных и человека, прогрызая в ней ходы. </a:t>
            </a:r>
            <a:r>
              <a:rPr lang="ru-RU" sz="2400" dirty="0" smtClean="0"/>
              <a:t>У </a:t>
            </a:r>
            <a:r>
              <a:rPr lang="ru-RU" sz="2400" dirty="0"/>
              <a:t>человека они поселяются обычно между пальцами рук.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08" y="1595889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8045" y="1340768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Самая опасная болезнь, распространяемая кровососущими клещами, - таежный энцефалит. Переносчик ее возбудителей – таежный клещ. </a:t>
            </a:r>
          </a:p>
        </p:txBody>
      </p:sp>
    </p:spTree>
    <p:extLst>
      <p:ext uri="{BB962C8B-B14F-4D97-AF65-F5344CB8AC3E}">
        <p14:creationId xmlns:p14="http://schemas.microsoft.com/office/powerpoint/2010/main" val="700721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21717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5816" y="476672"/>
            <a:ext cx="58326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Немало паукообразных, которые наносят большой ущерб здоровью человека, численности промысловых домашних животных. Из пауков особенно опасен каракурт, живущий в Средней Азии, на Кавказе и в Крыму. От его яда часто гибнут лошади и верблюды.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61048"/>
            <a:ext cx="2232248" cy="1614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3530064"/>
            <a:ext cx="45005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Опасен для человека и яд скорпиона. Место укуса краснеет и опухает, появляются тошнота и судороги. Оказать необходимую помощь пострадавшему может только врач.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5757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414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Класс Паукообразные</vt:lpstr>
      <vt:lpstr>Презентация PowerPoint</vt:lpstr>
      <vt:lpstr>Презентация PowerPoint</vt:lpstr>
      <vt:lpstr>Внутреннее строение паука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 Паукообразные</dc:title>
  <dc:creator>Татьяна</dc:creator>
  <cp:lastModifiedBy>Татьяна</cp:lastModifiedBy>
  <cp:revision>6</cp:revision>
  <dcterms:created xsi:type="dcterms:W3CDTF">2012-11-10T18:17:44Z</dcterms:created>
  <dcterms:modified xsi:type="dcterms:W3CDTF">2012-11-10T19:02:56Z</dcterms:modified>
</cp:coreProperties>
</file>