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8" r:id="rId5"/>
    <p:sldId id="260" r:id="rId6"/>
    <p:sldId id="262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19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0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FE72-A84F-42E0-841D-E00F1AF81881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47873-8396-4DAF-B415-D85698D2B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iles.dnevnik.ru/file.aspx?network=1000000024436&amp;file=985397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files.dnevnik.ru/file.aspx?network=1000000024436&amp;file=985397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iles.dnevnik.ru/file.aspx?network=1000000024436&amp;file=9843739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files.dnevnik.ru/file.aspx?network=1000000024436&amp;file=984366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iles.dnevnik.ru/file.aspx?network=1000000024436&amp;file=9843663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files.dnevnik.ru/file.aspx?network=1000000024436&amp;file=984366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iles.dnevnik.ru/file.aspx?network=1000000024436&amp;file=9843658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files.dnevnik.ru/file.aspx?network=1000000024436&amp;file=984365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6858000" cy="5244075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Мини-проект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 Что у нас под ногами»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выполнили </a:t>
            </a:r>
            <a:r>
              <a:rPr lang="ru-RU" smtClean="0">
                <a:solidFill>
                  <a:srgbClr val="FFFF00"/>
                </a:solidFill>
              </a:rPr>
              <a:t>учащиеся </a:t>
            </a:r>
            <a:r>
              <a:rPr lang="ru-RU" smtClean="0">
                <a:solidFill>
                  <a:srgbClr val="FFFF00"/>
                </a:solidFill>
              </a:rPr>
              <a:t/>
            </a:r>
            <a:br>
              <a:rPr lang="ru-RU" smtClean="0">
                <a:solidFill>
                  <a:srgbClr val="FFFF00"/>
                </a:solidFill>
              </a:rPr>
            </a:br>
            <a:r>
              <a:rPr lang="ru-RU" smtClean="0">
                <a:solidFill>
                  <a:srgbClr val="FFFF00"/>
                </a:solidFill>
              </a:rPr>
              <a:t>1 </a:t>
            </a:r>
            <a:r>
              <a:rPr lang="ru-RU" dirty="0" smtClean="0">
                <a:solidFill>
                  <a:srgbClr val="FFFF00"/>
                </a:solidFill>
              </a:rPr>
              <a:t>« В» класса.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err="1" smtClean="0">
                <a:solidFill>
                  <a:srgbClr val="FFFF00"/>
                </a:solidFill>
              </a:rPr>
              <a:t>Кл.рук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err="1" smtClean="0">
                <a:solidFill>
                  <a:srgbClr val="FFFF00"/>
                </a:solidFill>
              </a:rPr>
              <a:t>Туликова</a:t>
            </a:r>
            <a:r>
              <a:rPr lang="ru-RU" dirty="0" smtClean="0">
                <a:solidFill>
                  <a:srgbClr val="FFFF00"/>
                </a:solidFill>
              </a:rPr>
              <a:t> Т.Х.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im2-tub-ru.yandex.net/i?id=641593783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4076"/>
            <a:ext cx="6858000" cy="389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"/>
            <a:ext cx="6858000" cy="4800601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FF00"/>
                </a:solidFill>
              </a:rPr>
              <a:t>Цель: воспитывать у детей познавательный интерес к объектам неживой природы, а именно, к камням.</a:t>
            </a:r>
            <a:br>
              <a:rPr lang="ru-RU" sz="2700" dirty="0" smtClean="0">
                <a:solidFill>
                  <a:srgbClr val="FFFF00"/>
                </a:solidFill>
              </a:rPr>
            </a:br>
            <a:r>
              <a:rPr lang="ru-RU" sz="2700" dirty="0" smtClean="0">
                <a:solidFill>
                  <a:srgbClr val="FFFF00"/>
                </a:solidFill>
              </a:rPr>
              <a:t> - продолжать знакомить детей с разнообразием камней в природе с их свойствами и особенностями</a:t>
            </a:r>
            <a:br>
              <a:rPr lang="ru-RU" sz="2700" dirty="0" smtClean="0">
                <a:solidFill>
                  <a:srgbClr val="FFFF00"/>
                </a:solidFill>
              </a:rPr>
            </a:br>
            <a:r>
              <a:rPr lang="ru-RU" sz="2700" dirty="0" smtClean="0">
                <a:solidFill>
                  <a:srgbClr val="FFFF00"/>
                </a:solidFill>
              </a:rPr>
              <a:t>- дать понятие, откуда появились камни;</a:t>
            </a:r>
            <a:br>
              <a:rPr lang="ru-RU" sz="2700" dirty="0" smtClean="0">
                <a:solidFill>
                  <a:srgbClr val="FFFF00"/>
                </a:solidFill>
              </a:rPr>
            </a:br>
            <a:r>
              <a:rPr lang="ru-RU" sz="2700" dirty="0" smtClean="0">
                <a:solidFill>
                  <a:srgbClr val="FFFF00"/>
                </a:solidFill>
              </a:rPr>
              <a:t>                 -показать значение камня в жизни человека</a:t>
            </a:r>
            <a:br>
              <a:rPr lang="ru-RU" sz="2700" dirty="0" smtClean="0">
                <a:solidFill>
                  <a:srgbClr val="FFFF00"/>
                </a:solidFill>
              </a:rPr>
            </a:br>
            <a:r>
              <a:rPr lang="ru-RU" sz="2700" dirty="0" smtClean="0">
                <a:solidFill>
                  <a:srgbClr val="FFFF00"/>
                </a:solidFill>
              </a:rPr>
              <a:t>                             - развивать творческие способности учащихся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://im2-tub-ru.yandex.net/i?id=641593783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4021"/>
            <a:ext cx="6858000" cy="4379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"/>
            <a:ext cx="6858000" cy="2231231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Результаты работы.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3035829"/>
            <a:ext cx="4800600" cy="44825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1.dnevnik.ru/get.aspx/21/dc80461d4ef14ba6aa47f73bc44a821d.m.jpg">
            <a:hlinkClick r:id="rId2" tooltip="&quot;Следующий файл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4" y="1835696"/>
            <a:ext cx="59046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1.dnevnik.ru/get.aspx/21/d99bea8d3c6543e79d47a53ac3aede83.m.jpg">
            <a:hlinkClick r:id="rId4" tooltip="&quot;Следующий файл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664" y="5076056"/>
            <a:ext cx="59766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1.dnevnik.ru/get.aspx/21/08b870a2891a4b9aa2b1c33fe6207f4d.m.jpg">
            <a:hlinkClick r:id="rId2" tooltip="&quot;Следующий файл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323528"/>
            <a:ext cx="619268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1.dnevnik.ru/get.aspx/21/c7903e12a24e4ae496597b5256e23e4c.m.jpg">
            <a:hlinkClick r:id="rId4" tooltip="&quot;Следующий файл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648" y="4644008"/>
            <a:ext cx="626469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1.dnevnik.ru/get.aspx/21/9201a76876b04f02a839fe925b57543f.m.jpg">
            <a:hlinkClick r:id="rId2" tooltip="&quot;Следующий файл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251520"/>
            <a:ext cx="626469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1.dnevnik.ru/get.aspx/21/824e9cfde94e4828b58ad94760318f7a.m.jpg">
            <a:hlinkClick r:id="rId4" tooltip="&quot;Следующий файл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56" y="4644008"/>
            <a:ext cx="626469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1.dnevnik.ru/get.aspx/21/9d8466f5ab04486c983567cd134be7ba.m.jpg">
            <a:hlinkClick r:id="rId2" tooltip="&quot;Следующий файл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648" y="251520"/>
            <a:ext cx="64087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1.dnevnik.ru/get.aspx/21/ecfcc6d1f7d04c9c8dec5fb7d49c92fe.m.jpg">
            <a:hlinkClick r:id="rId4" tooltip="&quot;Следующий файл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80" y="5004048"/>
            <a:ext cx="597666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22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Мини-проект  « Что у нас под ногами» выполнили учащиеся  1 « В» класса. Кл.рук. Туликова Т.Х.</vt:lpstr>
      <vt:lpstr>Цель: воспитывать у детей познавательный интерес к объектам неживой природы, а именно, к камням.  - продолжать знакомить детей с разнообразием камней в природе с их свойствами и особенностями - дать понятие, откуда появились камни;                  -показать значение камня в жизни человека                              - развивать творческие способности учащихся </vt:lpstr>
      <vt:lpstr>Результаты работы.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</cp:revision>
  <dcterms:created xsi:type="dcterms:W3CDTF">2012-11-06T16:15:48Z</dcterms:created>
  <dcterms:modified xsi:type="dcterms:W3CDTF">2012-11-09T15:52:34Z</dcterms:modified>
</cp:coreProperties>
</file>