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271E8A-2CFA-47EC-97D7-F44E405A5756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974E94-9BEE-483C-9B22-3AD2E5CDD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1%20Ruseren(1)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2-1%20&#1056;&#1080;&#1084;&#1089;&#1082;&#1080;&#1077;%20&#1083;&#1077;&#1075;&#1080;&#1086;&#1085;&#1099;(15&#1089;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2-2%20Battle%20scene%20from%20The%20Eagle%20with%20Channing%20Tatum(1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3-1%20THE%20SWORD%20IN%20THE%20STONE%20-%20FANDUB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u="sng" dirty="0" smtClean="0"/>
              <a:t>Становление цивилизации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151242"/>
          </a:xfrm>
        </p:spPr>
        <p:txBody>
          <a:bodyPr/>
          <a:lstStyle/>
          <a:p>
            <a:r>
              <a:rPr lang="ru-RU" b="1" dirty="0" smtClean="0"/>
              <a:t>Великобритани</a:t>
            </a:r>
            <a:r>
              <a:rPr lang="en-US" b="1" dirty="0" smtClean="0"/>
              <a:t>я.</a:t>
            </a:r>
          </a:p>
          <a:p>
            <a:r>
              <a:rPr lang="ru-RU" b="1" u="sng" dirty="0" smtClean="0"/>
              <a:t>Часть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-11430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user\Documents\0 мама\06 внеклассное мероприятие 3 2011.12.15\2011.12.15 - вечер\0\03-4 King_Arthur_and_the_Knights_of_the_Round_Ta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740"/>
            <a:ext cx="7884368" cy="684626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6007894"/>
            <a:ext cx="9144000" cy="850106"/>
          </a:xfrm>
          <a:prstGeom prst="rect">
            <a:avLst/>
          </a:prstGeom>
        </p:spPr>
        <p:txBody>
          <a:bodyPr vert="horz" anchor="ctr">
            <a:normAutofit fontScale="70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en-US" sz="41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King Arthur and the Knights of the Round Table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Откуда</a:t>
            </a:r>
            <a:r>
              <a:rPr lang="en-US" dirty="0" smtClean="0"/>
              <a:t> </a:t>
            </a:r>
            <a:r>
              <a:rPr lang="en-US" dirty="0" err="1" smtClean="0"/>
              <a:t>пришли</a:t>
            </a:r>
            <a:r>
              <a:rPr lang="en-US" dirty="0" smtClean="0"/>
              <a:t> </a:t>
            </a:r>
            <a:r>
              <a:rPr lang="en-US" dirty="0" err="1" smtClean="0"/>
              <a:t>бритты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01 Ruseren(1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211263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Вторжение</a:t>
            </a:r>
            <a:r>
              <a:rPr lang="en-US" dirty="0" smtClean="0"/>
              <a:t> </a:t>
            </a:r>
            <a:r>
              <a:rPr lang="en-US" dirty="0" err="1" smtClean="0"/>
              <a:t>Рима</a:t>
            </a:r>
            <a:endParaRPr lang="en-US" dirty="0"/>
          </a:p>
        </p:txBody>
      </p:sp>
      <p:pic>
        <p:nvPicPr>
          <p:cNvPr id="4" name="02-1 Римские легионы(15с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00617" y="1146150"/>
            <a:ext cx="7615799" cy="5711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Изгнание</a:t>
            </a:r>
            <a:r>
              <a:rPr lang="en-US" dirty="0" smtClean="0"/>
              <a:t> </a:t>
            </a:r>
            <a:r>
              <a:rPr lang="en-US" dirty="0" err="1" smtClean="0"/>
              <a:t>римских</a:t>
            </a:r>
            <a:r>
              <a:rPr lang="en-US" dirty="0" smtClean="0"/>
              <a:t> </a:t>
            </a:r>
            <a:r>
              <a:rPr lang="en-US" dirty="0" err="1" smtClean="0"/>
              <a:t>легионов</a:t>
            </a:r>
            <a:endParaRPr lang="en-US" dirty="0"/>
          </a:p>
        </p:txBody>
      </p:sp>
      <p:pic>
        <p:nvPicPr>
          <p:cNvPr id="5" name="02-2 Battle scene from The Eagle with Channing Tatum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268760"/>
            <a:ext cx="7452320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С</a:t>
            </a:r>
            <a:r>
              <a:rPr lang="ru-RU" dirty="0" smtClean="0"/>
              <a:t>аксонски</a:t>
            </a:r>
            <a:r>
              <a:rPr lang="en-US" dirty="0" smtClean="0"/>
              <a:t>е</a:t>
            </a:r>
            <a:r>
              <a:rPr lang="ru-RU" dirty="0" smtClean="0"/>
              <a:t> завоевани</a:t>
            </a:r>
            <a:r>
              <a:rPr lang="en-US" dirty="0" smtClean="0"/>
              <a:t>я</a:t>
            </a:r>
            <a:r>
              <a:rPr lang="ru-RU" dirty="0" smtClean="0"/>
              <a:t> и Артур </a:t>
            </a:r>
            <a:endParaRPr lang="en-US" dirty="0"/>
          </a:p>
        </p:txBody>
      </p:sp>
      <p:pic>
        <p:nvPicPr>
          <p:cNvPr id="6" name="03-1 THE SWORD IN THE STONE - FANDUB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6064" y="836712"/>
            <a:ext cx="8028384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6048672"/>
          </a:xfrm>
        </p:spPr>
        <p:txBody>
          <a:bodyPr>
            <a:normAutofit/>
          </a:bodyPr>
          <a:lstStyle/>
          <a:p>
            <a:r>
              <a:rPr lang="ru-RU" dirty="0" smtClean="0"/>
              <a:t>бритты обединились под знаменами легендарного вождя, которому голос свыше сказал “возьми меч”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(арм. </a:t>
            </a:r>
            <a:r>
              <a:rPr lang="en-US" dirty="0" err="1" smtClean="0"/>
              <a:t>Ար</a:t>
            </a:r>
            <a:r>
              <a:rPr lang="en-US" dirty="0" smtClean="0"/>
              <a:t> </a:t>
            </a:r>
            <a:r>
              <a:rPr lang="en-US" dirty="0" err="1" smtClean="0"/>
              <a:t>թուրը</a:t>
            </a:r>
            <a:r>
              <a:rPr lang="ru-RU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С</a:t>
            </a:r>
            <a:r>
              <a:rPr lang="ru-RU" dirty="0" smtClean="0"/>
              <a:t>аксонски</a:t>
            </a:r>
            <a:r>
              <a:rPr lang="en-US" dirty="0" smtClean="0"/>
              <a:t>е</a:t>
            </a:r>
            <a:r>
              <a:rPr lang="ru-RU" dirty="0" smtClean="0"/>
              <a:t> завоевани</a:t>
            </a:r>
            <a:r>
              <a:rPr lang="en-US" dirty="0" smtClean="0"/>
              <a:t>я</a:t>
            </a:r>
            <a:r>
              <a:rPr lang="ru-RU" dirty="0" smtClean="0"/>
              <a:t> и Артур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16016" y="1600200"/>
            <a:ext cx="3970784" cy="47091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Артур получ</a:t>
            </a:r>
            <a:r>
              <a:rPr lang="en-US" sz="4000" dirty="0" err="1" smtClean="0"/>
              <a:t>ает</a:t>
            </a:r>
            <a:r>
              <a:rPr lang="en-US" sz="4000" dirty="0" smtClean="0"/>
              <a:t>  </a:t>
            </a:r>
            <a:r>
              <a:rPr lang="en-US" sz="4000" dirty="0" err="1" smtClean="0"/>
              <a:t>меч</a:t>
            </a:r>
            <a:r>
              <a:rPr lang="ru-RU" sz="4000" dirty="0" smtClean="0"/>
              <a:t> </a:t>
            </a:r>
            <a:r>
              <a:rPr lang="en-US" sz="4000" dirty="0" smtClean="0"/>
              <a:t>“</a:t>
            </a:r>
            <a:r>
              <a:rPr lang="ru-RU" sz="4000" dirty="0" smtClean="0"/>
              <a:t>Экскалибур</a:t>
            </a:r>
            <a:r>
              <a:rPr lang="en-US" sz="4000" dirty="0" smtClean="0"/>
              <a:t>”</a:t>
            </a:r>
            <a:r>
              <a:rPr lang="ru-RU" sz="4000" dirty="0" smtClean="0"/>
              <a:t> от Леди Озера</a:t>
            </a:r>
            <a:endParaRPr lang="en-US" sz="4000" dirty="0"/>
          </a:p>
        </p:txBody>
      </p:sp>
      <p:pic>
        <p:nvPicPr>
          <p:cNvPr id="3" name="Picture 2" descr="C:\Users\user\Documents\0 мама\06 внеклассное мероприятие 3 2011.12.15\2011.12.15 - вечер\0\03-1 Артур получил Экскалибур от Леди Озе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4860031" cy="6046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С</a:t>
            </a:r>
            <a:r>
              <a:rPr lang="ru-RU" dirty="0" smtClean="0"/>
              <a:t>аксонски</a:t>
            </a:r>
            <a:r>
              <a:rPr lang="en-US" dirty="0" smtClean="0"/>
              <a:t>е</a:t>
            </a:r>
            <a:r>
              <a:rPr lang="ru-RU" dirty="0" smtClean="0"/>
              <a:t> завоевани</a:t>
            </a:r>
            <a:r>
              <a:rPr lang="en-US" dirty="0" smtClean="0"/>
              <a:t>я</a:t>
            </a:r>
            <a:r>
              <a:rPr lang="ru-RU" dirty="0" smtClean="0"/>
              <a:t> и Артур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20072" y="1600200"/>
            <a:ext cx="3466728" cy="47091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Мерлин похищает новорождён</a:t>
            </a:r>
            <a:r>
              <a:rPr lang="en-US" sz="3600" dirty="0" smtClean="0"/>
              <a:t>-</a:t>
            </a:r>
            <a:r>
              <a:rPr lang="ru-RU" sz="3600" dirty="0" smtClean="0"/>
              <a:t>ного Артура. (Н. К. Уайет, 1922)</a:t>
            </a:r>
            <a:endParaRPr lang="en-US" sz="3600" dirty="0"/>
          </a:p>
        </p:txBody>
      </p:sp>
      <p:pic>
        <p:nvPicPr>
          <p:cNvPr id="3" name="Picture 2" descr="C:\Users\user\Documents\0 мама\06 внеклассное мероприятие 3 2011.12.15\2011.12.15 - вечер\0\03-2 Мерлин похищает новорождённого Артура. (Н. К. Уайет, 192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480255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0 мама\06 внеклассное мероприятие 3 2011.12.15\2011.12.15 - вечер\0\03-4 CAMEL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298776" y="0"/>
            <a:ext cx="4845224" cy="85010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r">
              <a:spcBef>
                <a:spcPct val="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CAMELOT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88</Words>
  <Application>Microsoft Office PowerPoint</Application>
  <PresentationFormat>On-screen Show (4:3)</PresentationFormat>
  <Paragraphs>14</Paragraphs>
  <Slides>10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Становление цивилизации</vt:lpstr>
      <vt:lpstr>Откуда пришли бритты?</vt:lpstr>
      <vt:lpstr>Вторжение Рима</vt:lpstr>
      <vt:lpstr>Изгнание римских легионов</vt:lpstr>
      <vt:lpstr>Саксонские завоевания и Артур </vt:lpstr>
      <vt:lpstr>бритты обединились под знаменами легендарного вождя, которому голос свыше сказал “возьми меч”   (арм. Ար թուրը)</vt:lpstr>
      <vt:lpstr>Саксонские завоевания и Артур </vt:lpstr>
      <vt:lpstr>Саксонские завоевания и Артур </vt:lpstr>
      <vt:lpstr>Slide 9</vt:lpstr>
      <vt:lpstr>Slide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Становление цивилизации</dc:title>
  <dc:creator>user</dc:creator>
  <cp:lastModifiedBy>user</cp:lastModifiedBy>
  <cp:revision>3</cp:revision>
  <dcterms:created xsi:type="dcterms:W3CDTF">2012-11-10T10:30:52Z</dcterms:created>
  <dcterms:modified xsi:type="dcterms:W3CDTF">2012-11-10T10:57:18Z</dcterms:modified>
</cp:coreProperties>
</file>