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89" autoAdjust="0"/>
  </p:normalViewPr>
  <p:slideViewPr>
    <p:cSldViewPr>
      <p:cViewPr>
        <p:scale>
          <a:sx n="50" d="100"/>
          <a:sy n="50" d="100"/>
        </p:scale>
        <p:origin x="-750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491C3C-ED87-418C-9713-530164A703D1}" type="datetimeFigureOut">
              <a:rPr lang="en-US" smtClean="0"/>
              <a:pPr/>
              <a:t>11/10/2012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25F254-0C68-483B-97CE-0DA7731F6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4-3%20King%20Alfred%20the%20Great%20(1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5-1%20Terror%20from%20the%20North_%20Vikings(01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cuments\0%20&#1084;&#1072;&#1084;&#1072;\06%20&#1074;&#1085;&#1077;&#1082;&#1083;&#1072;&#1089;&#1089;&#1085;&#1086;&#1077;%20&#1084;&#1077;&#1088;&#1086;&#1087;&#1088;&#1080;&#1103;&#1090;&#1080;&#1077;%203%202011.12.15\2011.12.15%20-%20&#1074;&#1077;&#1095;&#1077;&#1088;\0\05-2%20Origins%20of%20England_%20The%20Vikings(1)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ocuments\0 мама\06 внеклассное мероприятие 3 2011.12.15\2011.12.15 - вечер\0\04-1 586px-England_Grosses_Heer_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078"/>
            <a:ext cx="6732240" cy="6893078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70916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 Statue Alfred le Grand Winchester</a:t>
            </a:r>
            <a:endParaRPr lang="en-US" sz="6000" dirty="0"/>
          </a:p>
        </p:txBody>
      </p:sp>
      <p:pic>
        <p:nvPicPr>
          <p:cNvPr id="2050" name="Picture 2" descr="C:\Users\user\Documents\0 мама\06 внеклассное мероприятие 3 2011.12.15\2011.12.15 - вечер\0\04-2 Statue_Alfred_le_Grand_Winche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707904" cy="6890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US" dirty="0" smtClean="0"/>
              <a:t>King Alfred the Great</a:t>
            </a:r>
            <a:endParaRPr lang="en-US" dirty="0"/>
          </a:p>
        </p:txBody>
      </p:sp>
      <p:pic>
        <p:nvPicPr>
          <p:cNvPr id="4" name="04-3 King Alfred the Great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00617" y="1092144"/>
            <a:ext cx="7687807" cy="5765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Англию стали нападать </a:t>
            </a:r>
            <a:r>
              <a:rPr lang="ru-RU" i="1" dirty="0" smtClean="0"/>
              <a:t>викинги</a:t>
            </a:r>
            <a:endParaRPr lang="en-US" dirty="0"/>
          </a:p>
        </p:txBody>
      </p:sp>
      <p:pic>
        <p:nvPicPr>
          <p:cNvPr id="4" name="05-1 Terror from the North_ Vikings(0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4057" y="836712"/>
            <a:ext cx="8028383" cy="6021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Англией правили </a:t>
            </a:r>
            <a:r>
              <a:rPr lang="ru-RU" i="1" dirty="0" smtClean="0"/>
              <a:t>датские</a:t>
            </a:r>
            <a:r>
              <a:rPr lang="ru-RU" dirty="0" smtClean="0"/>
              <a:t> короли</a:t>
            </a:r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4" name="05-2 Origins of England_ The Vikings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5011" y="805923"/>
            <a:ext cx="8069437" cy="6052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2924944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King William I “The Conqueror”</a:t>
            </a:r>
            <a:endParaRPr lang="en-US" dirty="0"/>
          </a:p>
        </p:txBody>
      </p:sp>
      <p:pic>
        <p:nvPicPr>
          <p:cNvPr id="1026" name="Picture 2" descr="C:\Users\user\Documents\0 мама\06 внеклассное мероприятие 3 2011.12.15\2011.12.15 - вечер\0\06-1 727px-King_William_I_('The_Conqueror')_from_N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1"/>
            <a:ext cx="4868912" cy="685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48064" y="0"/>
            <a:ext cx="3610744" cy="1628800"/>
          </a:xfrm>
          <a:prstGeom prst="rect">
            <a:avLst/>
          </a:prstGeom>
        </p:spPr>
        <p:txBody>
          <a:bodyPr vert="horz" anchor="ctr">
            <a:normAutofit fontScale="97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smtClean="0"/>
              <a:t>Норманны и Вильгельм Завоеватель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779912" cy="4594522"/>
          </a:xfrm>
        </p:spPr>
        <p:txBody>
          <a:bodyPr>
            <a:normAutofit/>
          </a:bodyPr>
          <a:lstStyle/>
          <a:p>
            <a:r>
              <a:rPr lang="ru-RU" dirty="0" smtClean="0"/>
              <a:t>Нормандское завоевание Англии в 1066 г.</a:t>
            </a:r>
            <a:endParaRPr lang="en-US" dirty="0"/>
          </a:p>
        </p:txBody>
      </p:sp>
      <p:pic>
        <p:nvPicPr>
          <p:cNvPr id="2050" name="Picture 2" descr="C:\Users\user\Documents\0 мама\06 внеклассное мероприятие 3 2011.12.15\2011.12.15 - вечер\0\06-21 Нормандское завоевание Англии в 1066 г.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2594"/>
            <a:ext cx="5292080" cy="7751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908720"/>
            <a:ext cx="3682752" cy="4666530"/>
          </a:xfrm>
        </p:spPr>
        <p:txBody>
          <a:bodyPr>
            <a:normAutofit/>
          </a:bodyPr>
          <a:lstStyle/>
          <a:p>
            <a:r>
              <a:rPr lang="ru-RU" dirty="0" smtClean="0"/>
              <a:t>Англо-нормандская монархия в 1087 г</a:t>
            </a:r>
            <a:endParaRPr lang="en-US" dirty="0"/>
          </a:p>
        </p:txBody>
      </p:sp>
      <p:pic>
        <p:nvPicPr>
          <p:cNvPr id="3074" name="Picture 2" descr="C:\Users\user\Documents\0 мама\06 внеклассное мероприятие 3 2011.12.15\2011.12.15 - вечер\0\06-22 Англо-нормандская монархия в 1087 г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4036"/>
            <a:ext cx="4860032" cy="7290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42</Words>
  <Application>Microsoft Office PowerPoint</Application>
  <PresentationFormat>On-screen Show (4:3)</PresentationFormat>
  <Paragraphs>8</Paragraphs>
  <Slides>8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Slide 1</vt:lpstr>
      <vt:lpstr>Slide 2</vt:lpstr>
      <vt:lpstr>King Alfred the Great</vt:lpstr>
      <vt:lpstr>на Англию стали нападать викинги</vt:lpstr>
      <vt:lpstr>Англией правили датские короли </vt:lpstr>
      <vt:lpstr>King William I “The Conqueror”</vt:lpstr>
      <vt:lpstr>Нормандское завоевание Англии в 1066 г.</vt:lpstr>
      <vt:lpstr>Англо-нормандская монархия в 1087 г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Становление цивилизации</dc:title>
  <dc:creator>user</dc:creator>
  <cp:lastModifiedBy>user</cp:lastModifiedBy>
  <cp:revision>28</cp:revision>
  <dcterms:created xsi:type="dcterms:W3CDTF">2012-11-10T07:54:36Z</dcterms:created>
  <dcterms:modified xsi:type="dcterms:W3CDTF">2012-11-10T11:39:10Z</dcterms:modified>
</cp:coreProperties>
</file>