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173913-C5F5-49CE-A986-70D3C48B03D4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2A4118-E884-4973-82C6-888AECC297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10-3%20Braveheart%20-%20Trailer%20HQ%20HD(1)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8-1%20&#1042;&#1099;&#1089;&#1086;&#1094;&#1082;&#1080;&#1081;_%20_&#1057;&#1090;&#1086;%20&#1089;&#1072;&#1088;&#1072;&#1094;&#1080;&#1085;&#1086;&#1074;%20&#1103;%20&#1091;&#1073;&#1080;&#1083;%20&#1074;&#1086;%20&#1089;&#1083;&#1072;&#1074;&#1091;%20&#1077;&#1081;.._.(2)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8-2%20Robin%20des%20Bois%20-%20Final(1)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8-3%20Robin%20Hood%20and%20Little%20John%20(Disney%20Robin%20Hood)(16%20&#1089;&#1077;&#1082;)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458200" cy="1222375"/>
          </a:xfrm>
        </p:spPr>
        <p:txBody>
          <a:bodyPr/>
          <a:lstStyle/>
          <a:p>
            <a:r>
              <a:rPr lang="ru-RU" dirty="0" smtClean="0"/>
              <a:t>Анжуйский дом (1154 - 1485)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45224"/>
            <a:ext cx="8458200" cy="914400"/>
          </a:xfrm>
        </p:spPr>
        <p:txBody>
          <a:bodyPr/>
          <a:lstStyle/>
          <a:p>
            <a:r>
              <a:rPr lang="ru-RU" b="1" dirty="0" smtClean="0"/>
              <a:t>Царствование Плантагенетов (Анжуйского дома)</a:t>
            </a:r>
            <a:r>
              <a:rPr lang="ru-RU" dirty="0" smtClean="0"/>
              <a:t> продлилось с 1154 г. по 1485 г.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200" y="457200"/>
            <a:ext cx="2771800" cy="3475856"/>
          </a:xfrm>
        </p:spPr>
        <p:txBody>
          <a:bodyPr/>
          <a:lstStyle/>
          <a:p>
            <a:pPr algn="ctr"/>
            <a:r>
              <a:rPr lang="en-US" dirty="0" smtClean="0"/>
              <a:t>Edward 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(1272-1307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 descr="C:\Users\user\Documents\0 мама\06 внеклассное мероприятие 3 2011.12.15\2011.12.15 - вечер\0\10-1 EdwardI-Casse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92"/>
            <a:ext cx="6300192" cy="6825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192" y="2204864"/>
            <a:ext cx="2691408" cy="2539752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Edward 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 Crusade Map</a:t>
            </a:r>
            <a:endParaRPr lang="en-US" i="1" dirty="0"/>
          </a:p>
        </p:txBody>
      </p:sp>
      <p:pic>
        <p:nvPicPr>
          <p:cNvPr id="4098" name="Picture 2" descr="C:\Users\user\Documents\0 мама\06 внеклассное мероприятие 3 2011.12.15\2011.12.15 - вечер\0\10-2 EdwardICrusade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021"/>
            <a:ext cx="6012160" cy="681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pPr algn="ctr"/>
            <a:r>
              <a:rPr lang="en-US" dirty="0" err="1" smtClean="0"/>
              <a:t>Braveheart</a:t>
            </a:r>
            <a:r>
              <a:rPr lang="en-US" dirty="0" smtClean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Woolis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10-3 Braveheart - Trailer HQ HD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7272808" cy="5454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4248" y="457200"/>
            <a:ext cx="2339752" cy="4772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Edward II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(1307</a:t>
            </a:r>
            <a:r>
              <a:rPr lang="en-US" sz="2800" dirty="0" smtClean="0"/>
              <a:t>-</a:t>
            </a:r>
            <a:r>
              <a:rPr lang="ru-RU" sz="2800" dirty="0" smtClean="0"/>
              <a:t>1327</a:t>
            </a:r>
            <a:r>
              <a:rPr lang="ru-RU" sz="2800" dirty="0" smtClean="0"/>
              <a:t>)</a:t>
            </a:r>
            <a:endParaRPr lang="en-US" sz="2800" dirty="0"/>
          </a:p>
        </p:txBody>
      </p:sp>
      <p:pic>
        <p:nvPicPr>
          <p:cNvPr id="5122" name="Picture 2" descr="C:\Users\user\Documents\0 мама\06 внеклассное мероприятие 3 2011.12.15\2011.12.15 - вечер\0\11 Edward_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92"/>
            <a:ext cx="6876256" cy="6781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208" y="457200"/>
            <a:ext cx="2547392" cy="3763888"/>
          </a:xfrm>
        </p:spPr>
        <p:txBody>
          <a:bodyPr/>
          <a:lstStyle/>
          <a:p>
            <a:r>
              <a:rPr lang="en-US" dirty="0" smtClean="0"/>
              <a:t>Edward III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(</a:t>
            </a:r>
            <a:r>
              <a:rPr lang="ru-RU" sz="3200" dirty="0" smtClean="0"/>
              <a:t>1327</a:t>
            </a:r>
            <a:r>
              <a:rPr lang="en-US" sz="3200" dirty="0" smtClean="0"/>
              <a:t>-</a:t>
            </a:r>
            <a:r>
              <a:rPr lang="ru-RU" sz="3200" dirty="0" smtClean="0"/>
              <a:t>1377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6146" name="Picture 2" descr="C:\Users\user\Documents\0 мама\06 внеклассное мероприятие 3 2011.12.15\2011.12.15 - вечер\0\12 Edward_I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10"/>
            <a:ext cx="6228184" cy="6803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4" y="1556792"/>
            <a:ext cx="3384376" cy="33123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Richard 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(</a:t>
            </a:r>
            <a:r>
              <a:rPr lang="en-US" dirty="0" smtClean="0"/>
              <a:t>1377-1399</a:t>
            </a:r>
            <a:r>
              <a:rPr lang="en-US" dirty="0" smtClean="0"/>
              <a:t>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2" descr="C:\Users\user\Documents\0 мама\06 внеклассное мероприятие 3 2011.12.15\2011.12.15 - вечер\0\13 777px-King_Richard_II_from_NPG_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77"/>
            <a:ext cx="5220072" cy="6879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2578298"/>
          </a:xfrm>
        </p:spPr>
        <p:txBody>
          <a:bodyPr/>
          <a:lstStyle/>
          <a:p>
            <a:r>
              <a:rPr lang="en-US" dirty="0" smtClean="0"/>
              <a:t>Henry II</a:t>
            </a:r>
            <a:endParaRPr lang="en-US" dirty="0"/>
          </a:p>
        </p:txBody>
      </p:sp>
      <p:pic>
        <p:nvPicPr>
          <p:cNvPr id="2050" name="Picture 2" descr="C:\Users\user\Documents\0 мама\06 внеклассное мероприятие 3 2011.12.15\2011.12.15 - вечер\0\07-2 -HenryII-Casse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828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340768"/>
            <a:ext cx="3275856" cy="3672408"/>
          </a:xfrm>
        </p:spPr>
        <p:txBody>
          <a:bodyPr>
            <a:normAutofit/>
          </a:bodyPr>
          <a:lstStyle/>
          <a:p>
            <a:r>
              <a:rPr lang="ru-RU" dirty="0" smtClean="0"/>
              <a:t> Держава Генриха II и зависимые территории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Users\user\Documents\0 мама\06 внеклассное мероприятие 3 2011.12.15\2011.12.15 - вечер\0\07-1 Держава Генриха II и зависимые территори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58"/>
            <a:ext cx="5868144" cy="6852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1700808"/>
            <a:ext cx="3826768" cy="344239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Richard I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Lionheart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</a:t>
            </a:r>
            <a:r>
              <a:rPr lang="en-US" sz="2400" dirty="0" smtClean="0"/>
              <a:t>Merry-Joseph </a:t>
            </a:r>
            <a:r>
              <a:rPr lang="en-US" sz="2400" dirty="0" err="1" smtClean="0"/>
              <a:t>Blondel</a:t>
            </a:r>
            <a:r>
              <a:rPr lang="en-US" sz="2400" dirty="0" smtClean="0"/>
              <a:t> 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3074" name="Picture 2" descr="C:\Users\user\Documents\0 мама\06 внеклассное мероприятие 3 2011.12.15\2011.12.15 - вечер\0\08 Merry-Joseph_Blondel_-_Richard_I_the_Lionhe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987"/>
            <a:ext cx="4499992" cy="688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ocuments\0 мама\06 внеклассное мероприятие 3 2011.12.15\2011.12.15 - вечер\0\03-6 1000px-Anatolia_1097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103121"/>
            <a:ext cx="9144001" cy="4754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8-1 Высоцкий_ _Сто сарацинов я убил во славу ей.._.(2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328930"/>
            <a:ext cx="7372093" cy="552907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песня Высоцкого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“</a:t>
            </a:r>
            <a:r>
              <a:rPr lang="ru-RU" dirty="0" smtClean="0"/>
              <a:t>Сто сарацинов я убил во славу ей”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Richard I </a:t>
            </a:r>
            <a:r>
              <a:rPr lang="en-US" dirty="0" smtClean="0"/>
              <a:t>the </a:t>
            </a:r>
            <a:r>
              <a:rPr lang="en-US" dirty="0" err="1" smtClean="0"/>
              <a:t>Lionheart</a:t>
            </a:r>
            <a:r>
              <a:rPr lang="en-US" dirty="0" smtClean="0"/>
              <a:t> </a:t>
            </a:r>
            <a:r>
              <a:rPr lang="en-US" dirty="0" smtClean="0"/>
              <a:t>&amp; Robin Hood</a:t>
            </a:r>
            <a:endParaRPr lang="en-US" dirty="0"/>
          </a:p>
        </p:txBody>
      </p:sp>
      <p:pic>
        <p:nvPicPr>
          <p:cNvPr id="4" name="08-2 Robin des Bois - Final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24744"/>
            <a:ext cx="7644341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/>
          <a:lstStyle/>
          <a:p>
            <a:r>
              <a:rPr lang="en-US" dirty="0" smtClean="0"/>
              <a:t>Robin Hood and Little John</a:t>
            </a:r>
            <a:endParaRPr lang="en-US" dirty="0"/>
          </a:p>
        </p:txBody>
      </p:sp>
      <p:pic>
        <p:nvPicPr>
          <p:cNvPr id="4" name="08-3 Robin Hood and Little John (Disney Robin Hood)(16 сек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36683" y="1173200"/>
            <a:ext cx="7579733" cy="568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552" y="1916832"/>
            <a:ext cx="305144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John of </a:t>
            </a:r>
            <a:r>
              <a:rPr lang="en-US" dirty="0" smtClean="0"/>
              <a:t>England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ru-RU" dirty="0" smtClean="0"/>
              <a:t>1199</a:t>
            </a:r>
            <a:r>
              <a:rPr lang="en-US" dirty="0" smtClean="0"/>
              <a:t>-</a:t>
            </a:r>
            <a:r>
              <a:rPr lang="ru-RU" dirty="0" smtClean="0"/>
              <a:t>1216</a:t>
            </a:r>
            <a:r>
              <a:rPr lang="ru-RU" dirty="0" smtClean="0"/>
              <a:t>)</a:t>
            </a:r>
            <a:endParaRPr lang="en-US" dirty="0"/>
          </a:p>
        </p:txBody>
      </p:sp>
      <p:pic>
        <p:nvPicPr>
          <p:cNvPr id="2050" name="Picture 2" descr="C:\Users\user\Documents\0 мама\06 внеклассное мероприятие 3 2011.12.15\2011.12.15 - вечер\0\09 John of Engl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9734"/>
            <a:ext cx="5868144" cy="6887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63</Words>
  <Application>Microsoft Office PowerPoint</Application>
  <PresentationFormat>On-screen Show (4:3)</PresentationFormat>
  <Paragraphs>15</Paragraphs>
  <Slides>15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Анжуйский дом (1154 - 1485) </vt:lpstr>
      <vt:lpstr>Henry II</vt:lpstr>
      <vt:lpstr> Держава Генриха II и зависимые территории </vt:lpstr>
      <vt:lpstr>Richard I  the Lionheart  (Merry-Joseph Blondel )</vt:lpstr>
      <vt:lpstr>Slide 5</vt:lpstr>
      <vt:lpstr>песня Высоцкого  “Сто сарацинов я убил во славу ей” </vt:lpstr>
      <vt:lpstr>Richard I the Lionheart &amp; Robin Hood</vt:lpstr>
      <vt:lpstr>Robin Hood and Little John</vt:lpstr>
      <vt:lpstr>John of England   (1199-1216)</vt:lpstr>
      <vt:lpstr>Edward I  (1272-1307)</vt:lpstr>
      <vt:lpstr>Edward I   Crusade Map</vt:lpstr>
      <vt:lpstr>Braveheart - Woolis </vt:lpstr>
      <vt:lpstr>Edward II  (1307-1327)</vt:lpstr>
      <vt:lpstr>Edward III  (1327-1377)</vt:lpstr>
      <vt:lpstr>Richard II   (1377-1399)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2012-11-10T11:32:22Z</dcterms:created>
  <dcterms:modified xsi:type="dcterms:W3CDTF">2012-11-10T12:06:19Z</dcterms:modified>
</cp:coreProperties>
</file>