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300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113C1EC-F1E9-44A9-9E35-E7E436240C2E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2DA9DA4-3B2A-4684-AB63-68AD8B467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3C1EC-F1E9-44A9-9E35-E7E436240C2E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A9DA4-3B2A-4684-AB63-68AD8B467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3C1EC-F1E9-44A9-9E35-E7E436240C2E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A9DA4-3B2A-4684-AB63-68AD8B467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3C1EC-F1E9-44A9-9E35-E7E436240C2E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A9DA4-3B2A-4684-AB63-68AD8B467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3C1EC-F1E9-44A9-9E35-E7E436240C2E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A9DA4-3B2A-4684-AB63-68AD8B467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3C1EC-F1E9-44A9-9E35-E7E436240C2E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A9DA4-3B2A-4684-AB63-68AD8B467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13C1EC-F1E9-44A9-9E35-E7E436240C2E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DA9DA4-3B2A-4684-AB63-68AD8B467A36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113C1EC-F1E9-44A9-9E35-E7E436240C2E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2DA9DA4-3B2A-4684-AB63-68AD8B467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3C1EC-F1E9-44A9-9E35-E7E436240C2E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A9DA4-3B2A-4684-AB63-68AD8B467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3C1EC-F1E9-44A9-9E35-E7E436240C2E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A9DA4-3B2A-4684-AB63-68AD8B467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3C1EC-F1E9-44A9-9E35-E7E436240C2E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A9DA4-3B2A-4684-AB63-68AD8B467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113C1EC-F1E9-44A9-9E35-E7E436240C2E}" type="datetimeFigureOut">
              <a:rPr lang="en-US" smtClean="0"/>
              <a:t>11/10/2012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2DA9DA4-3B2A-4684-AB63-68AD8B467A3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ocuments\0%20&#1084;&#1072;&#1084;&#1072;\06%20&#1074;&#1085;&#1077;&#1082;&#1083;&#1072;&#1089;&#1089;&#1085;&#1086;&#1077;%20&#1084;&#1077;&#1088;&#1086;&#1087;&#1088;&#1080;&#1103;&#1090;&#1080;&#1077;%203%202011.12.15\2011.12.15%20-%20&#1074;&#1077;&#1095;&#1077;&#1088;\0\17%20&#1046;&#1072;&#1085;&#1085;&#1072;%20&#1044;'&#1040;&#1088;&#1082;(1).mp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Династия Ланкастеров (1399—1461</a:t>
            </a:r>
            <a:r>
              <a:rPr lang="ru-RU" b="1" dirty="0" smtClean="0"/>
              <a:t>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или трех Генрихов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096" y="1196752"/>
            <a:ext cx="3322712" cy="4018458"/>
          </a:xfrm>
        </p:spPr>
        <p:txBody>
          <a:bodyPr/>
          <a:lstStyle/>
          <a:p>
            <a:r>
              <a:rPr lang="en-US" dirty="0" smtClean="0"/>
              <a:t>Henry V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 (</a:t>
            </a:r>
            <a:r>
              <a:rPr lang="en-US" dirty="0" smtClean="0"/>
              <a:t>1399-1413</a:t>
            </a:r>
            <a:r>
              <a:rPr lang="en-US" dirty="0"/>
              <a:t>)</a:t>
            </a:r>
          </a:p>
        </p:txBody>
      </p:sp>
      <p:pic>
        <p:nvPicPr>
          <p:cNvPr id="1027" name="Picture 3" descr="C:\Users\user\Documents\0 мама\06 внеклассное мероприятие 3 2011.12.15\2011.12.15 - вечер\0\15-2 Henry_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5230596" cy="6381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2160" y="1143000"/>
            <a:ext cx="3131840" cy="3582144"/>
          </a:xfrm>
        </p:spPr>
        <p:txBody>
          <a:bodyPr/>
          <a:lstStyle/>
          <a:p>
            <a:r>
              <a:rPr lang="en-US" dirty="0" smtClean="0"/>
              <a:t>Henry </a:t>
            </a:r>
            <a:r>
              <a:rPr lang="en-US" dirty="0" smtClean="0"/>
              <a:t>VI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(1422</a:t>
            </a:r>
            <a:r>
              <a:rPr lang="en-US" dirty="0" smtClean="0"/>
              <a:t>-</a:t>
            </a:r>
            <a:r>
              <a:rPr lang="ru-RU" dirty="0" smtClean="0"/>
              <a:t>1461)</a:t>
            </a:r>
            <a:endParaRPr lang="en-US" dirty="0"/>
          </a:p>
        </p:txBody>
      </p:sp>
      <p:pic>
        <p:nvPicPr>
          <p:cNvPr id="2050" name="Picture 2" descr="C:\Users\user\Documents\0 мама\06 внеклассное мероприятие 3 2011.12.15\2011.12.15 - вечер\0\16 Henry_V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0515"/>
            <a:ext cx="5796136" cy="63974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17 Жанна Д'Арк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/>
              <a:t>Династия</a:t>
            </a:r>
            <a:r>
              <a:rPr lang="en-US" b="1" dirty="0" smtClean="0"/>
              <a:t> </a:t>
            </a:r>
            <a:r>
              <a:rPr lang="en-US" b="1" dirty="0" err="1" smtClean="0"/>
              <a:t>Йорков</a:t>
            </a:r>
            <a:r>
              <a:rPr lang="en-US" b="1" dirty="0" smtClean="0"/>
              <a:t>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(</a:t>
            </a:r>
            <a:r>
              <a:rPr lang="en-US" b="1" dirty="0" smtClean="0"/>
              <a:t>1461—1485)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Эдуард </a:t>
            </a:r>
            <a:r>
              <a:rPr lang="en-US" dirty="0" smtClean="0"/>
              <a:t>IV,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ru-RU" dirty="0" smtClean="0"/>
              <a:t>Эдуард </a:t>
            </a:r>
            <a:r>
              <a:rPr lang="en-US" dirty="0" smtClean="0"/>
              <a:t>V</a:t>
            </a:r>
            <a:r>
              <a:rPr lang="ru-RU" dirty="0" smtClean="0"/>
              <a:t>, </a:t>
            </a:r>
            <a:endParaRPr lang="en-US" dirty="0" smtClean="0"/>
          </a:p>
          <a:p>
            <a:r>
              <a:rPr lang="ru-RU" dirty="0" smtClean="0"/>
              <a:t>Ричард </a:t>
            </a:r>
            <a:r>
              <a:rPr lang="en-US" dirty="0" smtClean="0"/>
              <a:t>III</a:t>
            </a:r>
            <a:r>
              <a:rPr lang="ru-RU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3256" y="1340768"/>
            <a:ext cx="3610744" cy="1066800"/>
          </a:xfrm>
        </p:spPr>
        <p:txBody>
          <a:bodyPr/>
          <a:lstStyle/>
          <a:p>
            <a:r>
              <a:rPr lang="en-US" dirty="0" smtClean="0"/>
              <a:t>Edward IV</a:t>
            </a:r>
            <a:endParaRPr lang="en-US" dirty="0"/>
          </a:p>
        </p:txBody>
      </p:sp>
      <p:pic>
        <p:nvPicPr>
          <p:cNvPr id="3074" name="Picture 2" descr="C:\Users\user\Documents\0 мама\06 внеклассное мероприятие 3 2011.12.15\2011.12.15 - вечер\0\18 796px-King_Edward_I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5436096" cy="69931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136" y="1143000"/>
            <a:ext cx="2890664" cy="1066800"/>
          </a:xfrm>
        </p:spPr>
        <p:txBody>
          <a:bodyPr/>
          <a:lstStyle/>
          <a:p>
            <a:r>
              <a:rPr lang="en-US" dirty="0" smtClean="0"/>
              <a:t>Edward </a:t>
            </a:r>
            <a:r>
              <a:rPr lang="en-US" dirty="0" smtClean="0"/>
              <a:t>V</a:t>
            </a:r>
            <a:endParaRPr lang="en-US" dirty="0"/>
          </a:p>
        </p:txBody>
      </p:sp>
      <p:pic>
        <p:nvPicPr>
          <p:cNvPr id="4098" name="Picture 2" descr="C:\Users\user\Documents\0 мама\06 внеклассное мероприятие 3 2011.12.15\2011.12.15 - вечер\0\19 798px-King_Edward_V_from_N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518"/>
            <a:ext cx="5364088" cy="68765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4048" y="1143000"/>
            <a:ext cx="3682752" cy="1066800"/>
          </a:xfrm>
        </p:spPr>
        <p:txBody>
          <a:bodyPr/>
          <a:lstStyle/>
          <a:p>
            <a:r>
              <a:rPr lang="en-US" dirty="0" smtClean="0"/>
              <a:t>Richard III</a:t>
            </a:r>
            <a:endParaRPr lang="en-US" dirty="0"/>
          </a:p>
        </p:txBody>
      </p:sp>
      <p:pic>
        <p:nvPicPr>
          <p:cNvPr id="5122" name="Picture 2" descr="C:\Users\user\Documents\0 мама\06 внеклассное мероприятие 3 2011.12.15\2011.12.15 - вечер\0\20 729px-King_Richard_II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289"/>
            <a:ext cx="4860032" cy="6826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cuments\0 мама\06 внеклассное мероприятие 3 2011.12.15\2011.12.15 - вечер\0\21 DelarocheKingEdwar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6452"/>
            <a:ext cx="8388424" cy="7164452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7452320" cy="692696"/>
          </a:xfrm>
          <a:prstGeom prst="rect">
            <a:avLst/>
          </a:prstGeom>
        </p:spPr>
        <p:txBody>
          <a:bodyPr vert="horz" anchor="ctr">
            <a:normAutofit lnSpcReduction="10000"/>
          </a:bodyPr>
          <a:lstStyle/>
          <a:p>
            <a:pPr lvl="0">
              <a:spcBef>
                <a:spcPct val="0"/>
              </a:spcBef>
            </a:pPr>
            <a:r>
              <a:rPr lang="en-US" sz="4000" dirty="0" smtClean="0">
                <a:solidFill>
                  <a:schemeClr val="bg1"/>
                </a:solidFill>
              </a:rPr>
              <a:t>(Delaroche) King Edward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</TotalTime>
  <Words>33</Words>
  <Application>Microsoft Office PowerPoint</Application>
  <PresentationFormat>On-screen Show (4:3)</PresentationFormat>
  <Paragraphs>12</Paragraphs>
  <Slides>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Urban</vt:lpstr>
      <vt:lpstr>Династия Ланкастеров (1399—1461)</vt:lpstr>
      <vt:lpstr>Henry V   (1399-1413)</vt:lpstr>
      <vt:lpstr>Henry VI  (1422-1461)</vt:lpstr>
      <vt:lpstr>Slide 4</vt:lpstr>
      <vt:lpstr>Династия Йорков  (1461—1485)</vt:lpstr>
      <vt:lpstr>Edward IV</vt:lpstr>
      <vt:lpstr>Edward V</vt:lpstr>
      <vt:lpstr>Richard III</vt:lpstr>
      <vt:lpstr>Slide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7</cp:revision>
  <dcterms:created xsi:type="dcterms:W3CDTF">2012-11-10T12:06:21Z</dcterms:created>
  <dcterms:modified xsi:type="dcterms:W3CDTF">2012-11-10T12:25:57Z</dcterms:modified>
</cp:coreProperties>
</file>