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F7E34-DA79-4482-81CB-DDA96B9BDC3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C6416-ED17-4223-8408-CBE0365D1C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368151"/>
          </a:xfrm>
          <a:noFill/>
        </p:spPr>
        <p:txBody>
          <a:bodyPr>
            <a:normAutofit fontScale="90000"/>
          </a:bodyPr>
          <a:lstStyle/>
          <a:p>
            <a:r>
              <a:rPr lang="en-US" dirty="0"/>
              <a:t>Fill in the blanks.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/>
              <a:t>the words in the box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568952" cy="79208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destroy, damage, damaged, broken, destructive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528" y="2708920"/>
            <a:ext cx="8568952" cy="3888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200" dirty="0"/>
              <a:t>All kinds of disasters either ... or completely ... the environment. Floods, earthquakes and tornadoes leave a lot of ... houses behind them.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/>
              <a:t>The last earthquake in the USA was very ....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/>
              <a:t>"I'm sorry, I can't help you because of my '... finger." — "It's OK. I'll manage myself."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/>
              <a:t>My grandpa has a magic touch. He can repair all ... things if the ... is not too bad.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Fill in the blanks.  Use the words in the box.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Fill in the blanks.  Use the words in the box.</dc:title>
  <dc:creator>user</dc:creator>
  <cp:lastModifiedBy>user</cp:lastModifiedBy>
  <cp:revision>1</cp:revision>
  <dcterms:created xsi:type="dcterms:W3CDTF">2012-11-04T12:10:19Z</dcterms:created>
  <dcterms:modified xsi:type="dcterms:W3CDTF">2012-11-04T12:14:05Z</dcterms:modified>
</cp:coreProperties>
</file>