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68" r:id="rId5"/>
    <p:sldId id="270" r:id="rId6"/>
    <p:sldId id="259" r:id="rId7"/>
    <p:sldId id="271" r:id="rId8"/>
    <p:sldId id="267" r:id="rId9"/>
    <p:sldId id="275" r:id="rId10"/>
    <p:sldId id="272" r:id="rId11"/>
    <p:sldId id="273" r:id="rId12"/>
    <p:sldId id="276" r:id="rId13"/>
    <p:sldId id="266" r:id="rId14"/>
    <p:sldId id="261" r:id="rId15"/>
    <p:sldId id="262" r:id="rId16"/>
    <p:sldId id="260" r:id="rId17"/>
    <p:sldId id="274" r:id="rId18"/>
    <p:sldId id="263" r:id="rId19"/>
    <p:sldId id="264" r:id="rId20"/>
    <p:sldId id="26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4" autoAdjust="0"/>
    <p:restoredTop sz="94660"/>
  </p:normalViewPr>
  <p:slideViewPr>
    <p:cSldViewPr>
      <p:cViewPr>
        <p:scale>
          <a:sx n="50" d="100"/>
          <a:sy n="50" d="100"/>
        </p:scale>
        <p:origin x="-744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48FD6-FE41-426A-925D-68A1C3F484FD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9FD0C-C2AB-4F0A-B6B6-E51C9FB03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48FD6-FE41-426A-925D-68A1C3F484FD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9FD0C-C2AB-4F0A-B6B6-E51C9FB03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48FD6-FE41-426A-925D-68A1C3F484FD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9FD0C-C2AB-4F0A-B6B6-E51C9FB03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48FD6-FE41-426A-925D-68A1C3F484FD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9FD0C-C2AB-4F0A-B6B6-E51C9FB03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48FD6-FE41-426A-925D-68A1C3F484FD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9FD0C-C2AB-4F0A-B6B6-E51C9FB03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48FD6-FE41-426A-925D-68A1C3F484FD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9FD0C-C2AB-4F0A-B6B6-E51C9FB03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48FD6-FE41-426A-925D-68A1C3F484FD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9FD0C-C2AB-4F0A-B6B6-E51C9FB03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48FD6-FE41-426A-925D-68A1C3F484FD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9FD0C-C2AB-4F0A-B6B6-E51C9FB03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48FD6-FE41-426A-925D-68A1C3F484FD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9FD0C-C2AB-4F0A-B6B6-E51C9FB03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48FD6-FE41-426A-925D-68A1C3F484FD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9FD0C-C2AB-4F0A-B6B6-E51C9FB03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48FD6-FE41-426A-925D-68A1C3F484FD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9FD0C-C2AB-4F0A-B6B6-E51C9FB03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48FD6-FE41-426A-925D-68A1C3F484FD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9FD0C-C2AB-4F0A-B6B6-E51C9FB03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0"/>
            <a:ext cx="7772400" cy="1470025"/>
          </a:xfrm>
        </p:spPr>
        <p:txBody>
          <a:bodyPr/>
          <a:lstStyle/>
          <a:p>
            <a:r>
              <a:rPr lang="en-US" dirty="0" err="1" smtClean="0"/>
              <a:t>Spitaks</a:t>
            </a:r>
            <a:r>
              <a:rPr lang="en-US" dirty="0" smtClean="0"/>
              <a:t>’ Earthquake (Armenia)</a:t>
            </a:r>
            <a:br>
              <a:rPr lang="en-US" dirty="0" smtClean="0"/>
            </a:br>
            <a:r>
              <a:rPr lang="en-US" dirty="0" smtClean="0"/>
              <a:t>December 7, 1988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ser\Pictures\New folder\Земл\Spit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60934"/>
            <a:ext cx="9144000" cy="5124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/>
          </a:bodyPr>
          <a:lstStyle/>
          <a:p>
            <a:r>
              <a:rPr lang="en-US" dirty="0" smtClean="0"/>
              <a:t>A powder snow avalanche</a:t>
            </a:r>
            <a:endParaRPr lang="en-US" dirty="0"/>
          </a:p>
        </p:txBody>
      </p:sp>
      <p:pic>
        <p:nvPicPr>
          <p:cNvPr id="4" name="Picture 5" descr="C:\Users\user\Pictures\New folder\A powder snow avalanch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5651"/>
            <a:ext cx="9144000" cy="6195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Pictures\New folder\Извержение вулкана\Avalanche_on_Everes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79712" y="0"/>
            <a:ext cx="52021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Avalanche on Everest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6016" y="0"/>
            <a:ext cx="4427984" cy="16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Mongolian gazelle dead due to drought </a:t>
            </a:r>
            <a:endParaRPr lang="en-US" dirty="0"/>
          </a:p>
        </p:txBody>
      </p:sp>
      <p:pic>
        <p:nvPicPr>
          <p:cNvPr id="2050" name="Picture 2" descr="C:\Users\user\Documents\0 мама\03 План-конспект открытого урока - 8 кл\New folder\359px-Mongolian_Gazelle_dead_of_drough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30932"/>
            <a:ext cx="4788024" cy="7988932"/>
          </a:xfrm>
          <a:prstGeom prst="rect">
            <a:avLst/>
          </a:prstGeom>
          <a:noFill/>
        </p:spPr>
      </p:pic>
      <p:pic>
        <p:nvPicPr>
          <p:cNvPr id="2051" name="Picture 3" descr="C:\Users\user\Documents\0 мама\03 План-конспект открытого урока - 8 кл\New folder\400px-Drough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512168"/>
            <a:ext cx="3563888" cy="5345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en-US" dirty="0" smtClean="0"/>
              <a:t>Fire in California.</a:t>
            </a:r>
            <a:r>
              <a:rPr lang="ru-RU" dirty="0" smtClean="0"/>
              <a:t> </a:t>
            </a:r>
            <a:r>
              <a:rPr lang="en-US" dirty="0" smtClean="0"/>
              <a:t>September 5,</a:t>
            </a:r>
            <a:r>
              <a:rPr lang="ru-RU" dirty="0" smtClean="0"/>
              <a:t> 2008</a:t>
            </a:r>
            <a:endParaRPr lang="en-US" dirty="0"/>
          </a:p>
        </p:txBody>
      </p:sp>
      <p:pic>
        <p:nvPicPr>
          <p:cNvPr id="11267" name="Picture 3" descr="C:\Users\user\Pictures\New folder\Пожар в Калифорнии 5 сентября 2008 год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09328"/>
            <a:ext cx="9134982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Pictures\New folder\Наводнение\Наводнение в Москве. Берсеневская набережная 19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06390"/>
            <a:ext cx="9146009" cy="6051610"/>
          </a:xfrm>
          <a:prstGeom prst="rect">
            <a:avLst/>
          </a:prstGeom>
          <a:noFill/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en-US" dirty="0" smtClean="0"/>
              <a:t>Flood in Moscow.</a:t>
            </a:r>
            <a:r>
              <a:rPr lang="ru-RU" dirty="0" smtClean="0"/>
              <a:t> </a:t>
            </a:r>
            <a:r>
              <a:rPr lang="en-US" dirty="0" smtClean="0"/>
              <a:t>1927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user\Pictures\New folder\Наводнение\Наводнение в Бийске, вызванное аномально продолжительными дождями  2006 год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in </a:t>
            </a:r>
            <a:r>
              <a:rPr lang="en-US" dirty="0" err="1" smtClean="0"/>
              <a:t>Beisk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en-US" dirty="0" smtClean="0"/>
              <a:t>2006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/>
          <a:lstStyle/>
          <a:p>
            <a:r>
              <a:rPr lang="en-US" dirty="0" smtClean="0"/>
              <a:t>Flood in London, 2025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ser\Documents\0 мама\03 План-конспект открытого урока - 8 кл\New folder\Наводнение\8937fe9c17bdcf7a68007312179c1a7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10704512" cy="602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37312" y="260648"/>
            <a:ext cx="3106688" cy="4738538"/>
          </a:xfrm>
        </p:spPr>
        <p:txBody>
          <a:bodyPr>
            <a:normAutofit/>
          </a:bodyPr>
          <a:lstStyle/>
          <a:p>
            <a:r>
              <a:rPr lang="en-US" dirty="0" smtClean="0"/>
              <a:t>Flood in New </a:t>
            </a:r>
            <a:r>
              <a:rPr lang="en-US" dirty="0" err="1" smtClean="0"/>
              <a:t>Orlean</a:t>
            </a:r>
            <a:r>
              <a:rPr lang="en-US" dirty="0" smtClean="0"/>
              <a:t>, 2005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user\Documents\0 мама\03 План-конспект открытого урока - 8 кл\New folder\Наводнение\Ураган Катрина обрушился на Новый Орлеан в 2005 год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9018"/>
            <a:ext cx="5495925" cy="7210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Pictures\New folder\торн\5tornadoes-in-russ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0507" cy="6858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Tornado family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C:\Users\user\Pictures\New folder\торн\tornad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Spitaks</a:t>
            </a:r>
            <a:r>
              <a:rPr lang="en-US" dirty="0" smtClean="0"/>
              <a:t>’ Earthquake (Armenia)</a:t>
            </a:r>
            <a:br>
              <a:rPr lang="en-US" dirty="0" smtClean="0"/>
            </a:br>
            <a:r>
              <a:rPr lang="en-US" dirty="0" smtClean="0"/>
              <a:t>December 7, 1988</a:t>
            </a:r>
            <a:endParaRPr lang="en-US" dirty="0"/>
          </a:p>
        </p:txBody>
      </p:sp>
      <p:pic>
        <p:nvPicPr>
          <p:cNvPr id="2051" name="Picture 3" descr="C:\Users\user\Pictures\New folder\Земл\1323242031_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124744"/>
            <a:ext cx="9114937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Pictures\New folder\торн\800px-F5_tornado_Elie_Manitoba_2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106688" cy="4738538"/>
          </a:xfrm>
        </p:spPr>
        <p:txBody>
          <a:bodyPr>
            <a:normAutofit/>
          </a:bodyPr>
          <a:lstStyle/>
          <a:p>
            <a:r>
              <a:rPr lang="en-US" dirty="0" smtClean="0"/>
              <a:t>tornado Manitoba 2007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Users\user\Pictures\New folder\Земл\06_03_12_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783867"/>
            <a:ext cx="9144000" cy="6074133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Spitaks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’ Earthquake (Armenia) December 7, 1988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Users\user\Pictures\New folder\Земл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1"/>
            <a:ext cx="9152736" cy="5949279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Spitaks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’ Earthquake (Armenia) December 7, 1988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C:\Users\user\Pictures\New folder\Земл\1228640377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5" y="1196752"/>
            <a:ext cx="9131045" cy="5661248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1196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Spitaks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’ Earthquake (Armenia)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December 7, 1988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Volcano eruption. Pinatubo </a:t>
            </a:r>
            <a:r>
              <a:rPr lang="ru-RU" dirty="0" smtClean="0"/>
              <a:t>1991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4" name="Picture 3" descr="C:\Users\user\Pictures\New folder\Извержение вулкана\Извержение Пинатубо в 1991 год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7193"/>
            <a:ext cx="9144000" cy="6090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Volcano </a:t>
            </a:r>
            <a:r>
              <a:rPr lang="en-US" sz="2700" dirty="0" err="1" smtClean="0"/>
              <a:t>Mountin</a:t>
            </a:r>
            <a:r>
              <a:rPr lang="en-US" sz="2700" dirty="0" smtClean="0"/>
              <a:t> St. Helens  18. May 1980</a:t>
            </a:r>
            <a:endParaRPr lang="en-US" dirty="0"/>
          </a:p>
        </p:txBody>
      </p:sp>
      <p:pic>
        <p:nvPicPr>
          <p:cNvPr id="5" name="Picture 2" descr="C:\Users\user\Pictures\New folder\Извержение вулкана\Mount St. Helens  18. May 19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7220"/>
            <a:ext cx="9144000" cy="6240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93467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 </a:t>
            </a:r>
            <a:r>
              <a:rPr lang="en-US" b="1" dirty="0" err="1" smtClean="0"/>
              <a:t>limnic</a:t>
            </a:r>
            <a:r>
              <a:rPr lang="en-US" b="1" dirty="0" smtClean="0"/>
              <a:t> eruption</a:t>
            </a:r>
            <a:r>
              <a:rPr lang="en-US" dirty="0" smtClean="0"/>
              <a:t>, also referred to as a </a:t>
            </a:r>
            <a:r>
              <a:rPr lang="en-US" b="1" dirty="0" smtClean="0"/>
              <a:t>lake overturn</a:t>
            </a:r>
            <a:r>
              <a:rPr lang="en-US" dirty="0" smtClean="0"/>
              <a:t>, is a rare type of natural disaster in which dissolved carbon dioxide (CO</a:t>
            </a:r>
            <a:r>
              <a:rPr lang="en-US" baseline="-25000" dirty="0" smtClean="0"/>
              <a:t>2</a:t>
            </a:r>
            <a:r>
              <a:rPr lang="en-US" dirty="0" smtClean="0"/>
              <a:t>) suddenly erupts from deep lake water, suffocating wildlife, livestock and humans. August  21, 1986. in Cameroon</a:t>
            </a:r>
            <a:endParaRPr lang="en-US" dirty="0"/>
          </a:p>
        </p:txBody>
      </p:sp>
      <p:pic>
        <p:nvPicPr>
          <p:cNvPr id="8" name="Picture 2" descr="C:\Users\user\Pictures\New folder\Озеро Ньос после лимнологической катастроф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021288"/>
          </a:xfrm>
          <a:prstGeom prst="rect">
            <a:avLst/>
          </a:prstGeom>
          <a:noFill/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err="1" smtClean="0">
                <a:solidFill>
                  <a:srgbClr val="FFFF00"/>
                </a:solidFill>
              </a:rPr>
              <a:t>Limnic</a:t>
            </a:r>
            <a:r>
              <a:rPr lang="en-US" sz="4400" b="1" dirty="0" smtClean="0">
                <a:solidFill>
                  <a:srgbClr val="FFFF00"/>
                </a:solidFill>
              </a:rPr>
              <a:t> eruption</a:t>
            </a:r>
            <a:br>
              <a:rPr lang="en-US" sz="4400" b="1" dirty="0" smtClean="0">
                <a:solidFill>
                  <a:srgbClr val="FFFF00"/>
                </a:solidFill>
              </a:rPr>
            </a:br>
            <a:r>
              <a:rPr lang="en-US" sz="4400" b="1" dirty="0" smtClean="0">
                <a:solidFill>
                  <a:srgbClr val="FFFF00"/>
                </a:solidFill>
              </a:rPr>
              <a:t>(</a:t>
            </a:r>
            <a:r>
              <a:rPr lang="ru-RU" sz="4400" dirty="0" smtClean="0">
                <a:solidFill>
                  <a:srgbClr val="FFFF00"/>
                </a:solidFill>
              </a:rPr>
              <a:t>лимнологическая катастрофа</a:t>
            </a:r>
            <a:r>
              <a:rPr lang="en-US" sz="4400" dirty="0" smtClean="0">
                <a:solidFill>
                  <a:srgbClr val="FFFF00"/>
                </a:solidFill>
              </a:rPr>
              <a:t>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4008" y="1600200"/>
            <a:ext cx="4042792" cy="4525963"/>
          </a:xfrm>
        </p:spPr>
        <p:txBody>
          <a:bodyPr/>
          <a:lstStyle/>
          <a:p>
            <a:r>
              <a:rPr lang="en-US" dirty="0" smtClean="0"/>
              <a:t>Cow killed by the </a:t>
            </a:r>
            <a:r>
              <a:rPr lang="en-US" dirty="0" err="1" smtClean="0"/>
              <a:t>limnic</a:t>
            </a:r>
            <a:r>
              <a:rPr lang="en-US" dirty="0" smtClean="0"/>
              <a:t> eruption at Lake </a:t>
            </a:r>
            <a:r>
              <a:rPr lang="en-US" dirty="0" err="1" smtClean="0"/>
              <a:t>Nyos</a:t>
            </a:r>
            <a:r>
              <a:rPr lang="en-US" dirty="0" smtClean="0"/>
              <a:t> in 1986. Cameroon</a:t>
            </a:r>
          </a:p>
          <a:p>
            <a:endParaRPr lang="en-US" dirty="0"/>
          </a:p>
        </p:txBody>
      </p:sp>
      <p:pic>
        <p:nvPicPr>
          <p:cNvPr id="1027" name="Picture 3" descr="C:\Users\user\Documents\0 мама\03 План-конспект открытого урока - 8 кл\New folder\Cow_killed_by_Lake_Nyos_gas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000"/>
            <a:ext cx="4572000" cy="687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167</Words>
  <Application>Microsoft Office PowerPoint</Application>
  <PresentationFormat>On-screen Show (4:3)</PresentationFormat>
  <Paragraphs>21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Spitaks’ Earthquake (Armenia) December 7, 1988</vt:lpstr>
      <vt:lpstr>Spitaks’ Earthquake (Armenia) December 7, 1988</vt:lpstr>
      <vt:lpstr>Slide 3</vt:lpstr>
      <vt:lpstr>Slide 4</vt:lpstr>
      <vt:lpstr>Slide 5</vt:lpstr>
      <vt:lpstr>Volcano eruption. Pinatubo 1991 </vt:lpstr>
      <vt:lpstr>Volcano Mountin St. Helens  18. May 1980</vt:lpstr>
      <vt:lpstr>Slide 8</vt:lpstr>
      <vt:lpstr>Slide 9</vt:lpstr>
      <vt:lpstr>A powder snow avalanche</vt:lpstr>
      <vt:lpstr>Avalanche on Everest</vt:lpstr>
      <vt:lpstr>A Mongolian gazelle dead due to drought </vt:lpstr>
      <vt:lpstr>Fire in California. September 5, 2008</vt:lpstr>
      <vt:lpstr>Flood in Moscow. 1927</vt:lpstr>
      <vt:lpstr>Flood in Beisk. 2006</vt:lpstr>
      <vt:lpstr>Flood in London, 2025</vt:lpstr>
      <vt:lpstr>Flood in New Orlean, 2005</vt:lpstr>
      <vt:lpstr>Slide 18</vt:lpstr>
      <vt:lpstr>Slide 19</vt:lpstr>
      <vt:lpstr>tornado Manitoba 2007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17</cp:revision>
  <dcterms:created xsi:type="dcterms:W3CDTF">2012-11-03T10:27:42Z</dcterms:created>
  <dcterms:modified xsi:type="dcterms:W3CDTF">2012-11-10T17:11:59Z</dcterms:modified>
</cp:coreProperties>
</file>