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30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14F-47AB-4444-AF8C-F974AED9ADEB}" type="datetimeFigureOut">
              <a:rPr lang="en-US" smtClean="0"/>
              <a:pPr/>
              <a:t>11/4/2012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1ECBE-42C1-414F-9716-1F7737FB38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14F-47AB-4444-AF8C-F974AED9ADEB}" type="datetimeFigureOut">
              <a:rPr lang="en-US" smtClean="0"/>
              <a:pPr/>
              <a:t>11/4/2012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1ECBE-42C1-414F-9716-1F7737FB38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14F-47AB-4444-AF8C-F974AED9ADEB}" type="datetimeFigureOut">
              <a:rPr lang="en-US" smtClean="0"/>
              <a:pPr/>
              <a:t>11/4/2012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1ECBE-42C1-414F-9716-1F7737FB38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14F-47AB-4444-AF8C-F974AED9ADEB}" type="datetimeFigureOut">
              <a:rPr lang="en-US" smtClean="0"/>
              <a:pPr/>
              <a:t>11/4/2012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1ECBE-42C1-414F-9716-1F7737FB38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14F-47AB-4444-AF8C-F974AED9ADEB}" type="datetimeFigureOut">
              <a:rPr lang="en-US" smtClean="0"/>
              <a:pPr/>
              <a:t>11/4/2012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1ECBE-42C1-414F-9716-1F7737FB38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14F-47AB-4444-AF8C-F974AED9ADEB}" type="datetimeFigureOut">
              <a:rPr lang="en-US" smtClean="0"/>
              <a:pPr/>
              <a:t>11/4/2012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1ECBE-42C1-414F-9716-1F7737FB38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14F-47AB-4444-AF8C-F974AED9ADEB}" type="datetimeFigureOut">
              <a:rPr lang="en-US" smtClean="0"/>
              <a:pPr/>
              <a:t>11/4/2012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1ECBE-42C1-414F-9716-1F7737FB38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14F-47AB-4444-AF8C-F974AED9ADEB}" type="datetimeFigureOut">
              <a:rPr lang="en-US" smtClean="0"/>
              <a:pPr/>
              <a:t>11/4/2012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1ECBE-42C1-414F-9716-1F7737FB38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14F-47AB-4444-AF8C-F974AED9ADEB}" type="datetimeFigureOut">
              <a:rPr lang="en-US" smtClean="0"/>
              <a:pPr/>
              <a:t>11/4/2012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1ECBE-42C1-414F-9716-1F7737FB38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14F-47AB-4444-AF8C-F974AED9ADEB}" type="datetimeFigureOut">
              <a:rPr lang="en-US" smtClean="0"/>
              <a:pPr/>
              <a:t>11/4/2012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1ECBE-42C1-414F-9716-1F7737FB38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4C14F-47AB-4444-AF8C-F974AED9ADEB}" type="datetimeFigureOut">
              <a:rPr lang="en-US" smtClean="0"/>
              <a:pPr/>
              <a:t>11/4/2012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1ECBE-42C1-414F-9716-1F7737FB38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D4C14F-47AB-4444-AF8C-F974AED9ADEB}" type="datetimeFigureOut">
              <a:rPr lang="en-US" smtClean="0"/>
              <a:pPr/>
              <a:t>11/4/2012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31ECBE-42C1-414F-9716-1F7737FB382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700808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/>
              <a:t>Find the words or phrases in the text which have a similar meaning to the following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1916832"/>
            <a:ext cx="4104456" cy="4680520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en-US" sz="4800" dirty="0">
                <a:solidFill>
                  <a:schemeClr val="tx1"/>
                </a:solidFill>
              </a:rPr>
              <a:t>hurricane, </a:t>
            </a:r>
          </a:p>
          <a:p>
            <a:pPr algn="l"/>
            <a:r>
              <a:rPr lang="en-US" sz="4800" dirty="0">
                <a:solidFill>
                  <a:schemeClr val="tx1"/>
                </a:solidFill>
              </a:rPr>
              <a:t>no one, </a:t>
            </a:r>
          </a:p>
          <a:p>
            <a:pPr algn="l"/>
            <a:r>
              <a:rPr lang="en-US" sz="4800" dirty="0">
                <a:solidFill>
                  <a:schemeClr val="tx1"/>
                </a:solidFill>
              </a:rPr>
              <a:t>powerful, </a:t>
            </a:r>
          </a:p>
          <a:p>
            <a:pPr algn="l"/>
            <a:r>
              <a:rPr lang="en-US" sz="4800" dirty="0">
                <a:solidFill>
                  <a:schemeClr val="tx1"/>
                </a:solidFill>
              </a:rPr>
              <a:t>to damage, </a:t>
            </a:r>
          </a:p>
          <a:p>
            <a:pPr algn="l"/>
            <a:r>
              <a:rPr lang="en-US" sz="4800" dirty="0">
                <a:solidFill>
                  <a:schemeClr val="tx1"/>
                </a:solidFill>
              </a:rPr>
              <a:t>to happen</a:t>
            </a:r>
            <a:r>
              <a:rPr lang="en-US" sz="4800" dirty="0" smtClean="0">
                <a:solidFill>
                  <a:schemeClr val="tx1"/>
                </a:solidFill>
              </a:rPr>
              <a:t>,</a:t>
            </a:r>
            <a:endParaRPr lang="en-US" sz="4800" dirty="0">
              <a:solidFill>
                <a:schemeClr val="tx1"/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427984" y="1916832"/>
            <a:ext cx="4392488" cy="46805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4800" dirty="0" smtClean="0"/>
              <a:t>the most comfortable, </a:t>
            </a:r>
          </a:p>
          <a:p>
            <a:r>
              <a:rPr lang="en-US" sz="4800" dirty="0" smtClean="0"/>
              <a:t>to start, </a:t>
            </a:r>
          </a:p>
          <a:p>
            <a:r>
              <a:rPr lang="en-US" sz="4800" dirty="0" smtClean="0"/>
              <a:t>luckily, </a:t>
            </a:r>
          </a:p>
          <a:p>
            <a:r>
              <a:rPr lang="en-US" sz="4800" dirty="0" smtClean="0"/>
              <a:t>to defend, </a:t>
            </a:r>
          </a:p>
          <a:p>
            <a:r>
              <a:rPr lang="en-US" sz="4800" dirty="0" smtClean="0"/>
              <a:t>opportunity.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14202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dirty="0"/>
              <a:t>Which five adjectives from the list below describe a tornado best?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844824"/>
            <a:ext cx="2736304" cy="4752528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terrible, </a:t>
            </a:r>
          </a:p>
          <a:p>
            <a:r>
              <a:rPr lang="en-US" dirty="0"/>
              <a:t>dangerous, </a:t>
            </a:r>
          </a:p>
          <a:p>
            <a:r>
              <a:rPr lang="en-US" dirty="0"/>
              <a:t>quick, </a:t>
            </a:r>
          </a:p>
          <a:p>
            <a:r>
              <a:rPr lang="en-US" dirty="0"/>
              <a:t>weak, </a:t>
            </a:r>
          </a:p>
          <a:p>
            <a:r>
              <a:rPr lang="en-US" dirty="0"/>
              <a:t>changeable, </a:t>
            </a:r>
          </a:p>
          <a:p>
            <a:r>
              <a:rPr lang="en-US" dirty="0"/>
              <a:t>cruel, </a:t>
            </a:r>
          </a:p>
          <a:p>
            <a:r>
              <a:rPr lang="en-US" dirty="0"/>
              <a:t>great, </a:t>
            </a:r>
          </a:p>
          <a:p>
            <a:r>
              <a:rPr lang="en-US" dirty="0"/>
              <a:t>impressive, </a:t>
            </a:r>
          </a:p>
          <a:p>
            <a:r>
              <a:rPr lang="en-US" dirty="0"/>
              <a:t>noisy, </a:t>
            </a:r>
          </a:p>
          <a:p>
            <a:r>
              <a:rPr lang="en-US" dirty="0" smtClean="0"/>
              <a:t>bright,</a:t>
            </a:r>
          </a:p>
          <a:p>
            <a:r>
              <a:rPr lang="en-US" dirty="0" err="1" smtClean="0"/>
              <a:t>hreatening</a:t>
            </a:r>
            <a:r>
              <a:rPr lang="en-US" dirty="0"/>
              <a:t>, </a:t>
            </a:r>
          </a:p>
          <a:p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364088" y="1844824"/>
            <a:ext cx="3024336" cy="501317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dark,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unusual,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traditional,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unfriendly,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unpleasant,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violent,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useful,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bright,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fragile,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destructive.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84784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dirty="0"/>
              <a:t>Read and say if the following sentences are true.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dirty="0"/>
              <a:t>Tornadoes are the most terrible of all storms.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Tornadoes are dangerous because people get flu or bad cold after them.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Tornadoes occur in autumn when it's cool and rainy.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The violent winds of tornadoes blow down almost everything on their way.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Unfortunately people can't predict tornadoes now.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916832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Complete the following sentences by</a:t>
            </a:r>
            <a:r>
              <a:rPr lang="en-US" b="1" dirty="0" smtClean="0"/>
              <a:t> </a:t>
            </a:r>
            <a:r>
              <a:rPr lang="en-US" dirty="0" smtClean="0"/>
              <a:t>choosing the correct ending. Write down the sentences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39248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1.Tornadoes consist of</a:t>
            </a:r>
          </a:p>
          <a:p>
            <a:pPr>
              <a:buNone/>
            </a:pPr>
            <a:r>
              <a:rPr lang="en-US" dirty="0" smtClean="0"/>
              <a:t>a) large clouds and terrible sounds;</a:t>
            </a:r>
            <a:br>
              <a:rPr lang="en-US" dirty="0" smtClean="0"/>
            </a:br>
            <a:r>
              <a:rPr lang="en-US" dirty="0" smtClean="0"/>
              <a:t>b) very strong winds.	</a:t>
            </a:r>
          </a:p>
          <a:p>
            <a:pPr>
              <a:buNone/>
            </a:pPr>
            <a:r>
              <a:rPr lang="en-US" dirty="0" smtClean="0"/>
              <a:t>2.Bright flashes of lightning </a:t>
            </a:r>
            <a:br>
              <a:rPr lang="en-US" dirty="0" smtClean="0"/>
            </a:br>
            <a:r>
              <a:rPr lang="en-US" dirty="0" smtClean="0"/>
              <a:t>a)  are seen from the distance;</a:t>
            </a:r>
          </a:p>
          <a:p>
            <a:pPr>
              <a:buNone/>
            </a:pPr>
            <a:r>
              <a:rPr lang="en-US" dirty="0" smtClean="0"/>
              <a:t>b) blow down everything on their way. </a:t>
            </a:r>
          </a:p>
          <a:p>
            <a:pPr>
              <a:buNone/>
            </a:pPr>
            <a:r>
              <a:rPr lang="en-US" dirty="0" smtClean="0"/>
              <a:t>3. Tornadoes are dangerous because </a:t>
            </a:r>
          </a:p>
          <a:p>
            <a:pPr>
              <a:buNone/>
            </a:pPr>
            <a:r>
              <a:rPr lang="en-US" dirty="0" smtClean="0"/>
              <a:t>a) they occur in spring;</a:t>
            </a:r>
          </a:p>
          <a:p>
            <a:pPr>
              <a:buNone/>
            </a:pPr>
            <a:r>
              <a:rPr lang="en-US" dirty="0" smtClean="0"/>
              <a:t>b) they destroy houses and pick up everything they can.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184</Words>
  <Application>Microsoft Office PowerPoint</Application>
  <PresentationFormat>On-screen Show (4:3)</PresentationFormat>
  <Paragraphs>47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Find the words or phrases in the text which have a similar meaning to the following</vt:lpstr>
      <vt:lpstr>Which five adjectives from the list below describe a tornado best? </vt:lpstr>
      <vt:lpstr>Read and say if the following sentences are true.</vt:lpstr>
      <vt:lpstr>Complete the following sentences by choosing the correct ending. Write down the sentences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Find the words or phrases in the text which have a similar meaning to the following</dc:title>
  <dc:creator>user</dc:creator>
  <cp:lastModifiedBy>user</cp:lastModifiedBy>
  <cp:revision>5</cp:revision>
  <dcterms:created xsi:type="dcterms:W3CDTF">2012-11-03T17:56:10Z</dcterms:created>
  <dcterms:modified xsi:type="dcterms:W3CDTF">2012-11-04T11:20:38Z</dcterms:modified>
</cp:coreProperties>
</file>