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88DA9-4AE8-4281-8DC1-09EB526FA34C}" type="datetimeFigureOut">
              <a:rPr lang="en-US" smtClean="0"/>
              <a:t>11/4/2012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4C4B2-5868-4765-8F5E-A1A6786B6C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user\Documents\0 мама\03 План-конспект открытого урока - 8 кл\New folder\104296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100221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848" y="274638"/>
            <a:ext cx="5482952" cy="1143000"/>
          </a:xfrm>
        </p:spPr>
        <p:txBody>
          <a:bodyPr/>
          <a:lstStyle/>
          <a:p>
            <a:r>
              <a:rPr lang="en-US" dirty="0" smtClean="0"/>
              <a:t>Emergency workers</a:t>
            </a:r>
            <a:endParaRPr lang="en-US" dirty="0"/>
          </a:p>
        </p:txBody>
      </p:sp>
      <p:pic>
        <p:nvPicPr>
          <p:cNvPr id="4098" name="Picture 2" descr="C:\Users\user\Documents\0 мама\03 План-конспект открытого урока - 8 кл\New folder\uzn_13405618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75000" cy="4267200"/>
          </a:xfrm>
          <a:prstGeom prst="rect">
            <a:avLst/>
          </a:prstGeom>
          <a:noFill/>
        </p:spPr>
      </p:pic>
      <p:pic>
        <p:nvPicPr>
          <p:cNvPr id="4100" name="Picture 4" descr="C:\Users\user\Documents\0 мама\03 План-конспект открытого урока - 8 кл\New folder\image6444_201201314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3" y="1772816"/>
            <a:ext cx="5806612" cy="5085185"/>
          </a:xfrm>
          <a:prstGeom prst="rect">
            <a:avLst/>
          </a:prstGeom>
          <a:noFill/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</p:spPr>
        <p:txBody>
          <a:bodyPr/>
          <a:lstStyle/>
          <a:p>
            <a:r>
              <a:rPr lang="en-US" dirty="0" smtClean="0"/>
              <a:t>Emergency workers</a:t>
            </a:r>
            <a:endParaRPr lang="en-US" dirty="0"/>
          </a:p>
        </p:txBody>
      </p:sp>
      <p:pic>
        <p:nvPicPr>
          <p:cNvPr id="3074" name="Picture 2" descr="C:\Users\user\Documents\0 мама\03 План-конспект открытого урока - 8 кл\New folder\slide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9699"/>
            <a:ext cx="9144000" cy="4258301"/>
          </a:xfrm>
          <a:prstGeom prst="rect">
            <a:avLst/>
          </a:prstGeom>
          <a:noFill/>
        </p:spPr>
      </p:pic>
      <p:pic>
        <p:nvPicPr>
          <p:cNvPr id="5" name="Picture 3" descr="C:\Users\user\Documents\0 мама\03 План-конспект открытого урока - 8 кл\New folder\imagesCAZEVY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60648"/>
            <a:ext cx="2209800" cy="206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user\Documents\0 мама\03 План-конспект открытого урока - 8 кл\New folder\MCHS_062012-212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136490" cy="7461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user\Documents\0 мама\03 План-конспект открытого урока - 8 кл\New folder\44626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5816" y="0"/>
            <a:ext cx="10309913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user\Documents\0 мама\03 План-конспект открытого урока - 8 кл\New folder\50899_5516-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75456"/>
            <a:ext cx="9144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user\Documents\0 мама\03 План-конспект открытого урока - 8 кл\New folder\1288640170_d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11710" y="0"/>
            <a:ext cx="118927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user\Documents\0 мама\03 План-конспект открытого урока - 8 кл\New folder\%20_1_~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user\Documents\0 мама\03 План-конспект открытого урока - 8 кл\New folder\1610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0297"/>
            <a:ext cx="9144000" cy="7345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</Words>
  <Application>Microsoft Office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Emergency workers</vt:lpstr>
      <vt:lpstr>Emergency workers</vt:lpstr>
      <vt:lpstr>Slide 4</vt:lpstr>
      <vt:lpstr>Slide 5</vt:lpstr>
      <vt:lpstr>Slide 6</vt:lpstr>
      <vt:lpstr>Slide 7</vt:lpstr>
      <vt:lpstr>Slide 8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</cp:revision>
  <dcterms:created xsi:type="dcterms:W3CDTF">2012-11-04T12:39:17Z</dcterms:created>
  <dcterms:modified xsi:type="dcterms:W3CDTF">2012-11-04T12:54:40Z</dcterms:modified>
</cp:coreProperties>
</file>