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notesMasterIdLst>
    <p:notesMasterId r:id="rId12"/>
  </p:notesMasterIdLst>
  <p:sldIdLst>
    <p:sldId id="271" r:id="rId2"/>
    <p:sldId id="270" r:id="rId3"/>
    <p:sldId id="260" r:id="rId4"/>
    <p:sldId id="261" r:id="rId5"/>
    <p:sldId id="263" r:id="rId6"/>
    <p:sldId id="265" r:id="rId7"/>
    <p:sldId id="269" r:id="rId8"/>
    <p:sldId id="264" r:id="rId9"/>
    <p:sldId id="266" r:id="rId10"/>
    <p:sldId id="27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798" autoAdjust="0"/>
    <p:restoredTop sz="94729" autoAdjust="0"/>
  </p:normalViewPr>
  <p:slideViewPr>
    <p:cSldViewPr>
      <p:cViewPr varScale="1">
        <p:scale>
          <a:sx n="86" d="100"/>
          <a:sy n="86" d="100"/>
        </p:scale>
        <p:origin x="-51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3541AF-5D3E-489E-9578-1D6107678EF9}" type="datetimeFigureOut">
              <a:rPr lang="ru-RU" smtClean="0"/>
              <a:pPr/>
              <a:t>13.01.2009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BEE42F-7BC4-4CA5-9948-1D9C4ED29B8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BEE42F-7BC4-4CA5-9948-1D9C4ED29B8E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BEE42F-7BC4-4CA5-9948-1D9C4ED29B8E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6753F-E5BC-4C40-A741-B6FF7F7B1B80}" type="datetimeFigureOut">
              <a:rPr lang="ru-RU" smtClean="0"/>
              <a:pPr/>
              <a:t>13.01.2009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3EA22-4AB7-4A90-BA54-DBFB7DC8C1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6753F-E5BC-4C40-A741-B6FF7F7B1B80}" type="datetimeFigureOut">
              <a:rPr lang="ru-RU" smtClean="0"/>
              <a:pPr/>
              <a:t>13.01.2009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3EA22-4AB7-4A90-BA54-DBFB7DC8C1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6753F-E5BC-4C40-A741-B6FF7F7B1B80}" type="datetimeFigureOut">
              <a:rPr lang="ru-RU" smtClean="0"/>
              <a:pPr/>
              <a:t>13.01.2009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3EA22-4AB7-4A90-BA54-DBFB7DC8C1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6753F-E5BC-4C40-A741-B6FF7F7B1B80}" type="datetimeFigureOut">
              <a:rPr lang="ru-RU" smtClean="0"/>
              <a:pPr/>
              <a:t>13.01.2009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3EA22-4AB7-4A90-BA54-DBFB7DC8C1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6753F-E5BC-4C40-A741-B6FF7F7B1B80}" type="datetimeFigureOut">
              <a:rPr lang="ru-RU" smtClean="0"/>
              <a:pPr/>
              <a:t>13.01.2009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3EA22-4AB7-4A90-BA54-DBFB7DC8C1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6753F-E5BC-4C40-A741-B6FF7F7B1B80}" type="datetimeFigureOut">
              <a:rPr lang="ru-RU" smtClean="0"/>
              <a:pPr/>
              <a:t>13.01.2009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3EA22-4AB7-4A90-BA54-DBFB7DC8C1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6753F-E5BC-4C40-A741-B6FF7F7B1B80}" type="datetimeFigureOut">
              <a:rPr lang="ru-RU" smtClean="0"/>
              <a:pPr/>
              <a:t>13.01.2009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3EA22-4AB7-4A90-BA54-DBFB7DC8C1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6753F-E5BC-4C40-A741-B6FF7F7B1B80}" type="datetimeFigureOut">
              <a:rPr lang="ru-RU" smtClean="0"/>
              <a:pPr/>
              <a:t>13.01.2009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3EA22-4AB7-4A90-BA54-DBFB7DC8C1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6753F-E5BC-4C40-A741-B6FF7F7B1B80}" type="datetimeFigureOut">
              <a:rPr lang="ru-RU" smtClean="0"/>
              <a:pPr/>
              <a:t>13.01.2009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3EA22-4AB7-4A90-BA54-DBFB7DC8C1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6753F-E5BC-4C40-A741-B6FF7F7B1B80}" type="datetimeFigureOut">
              <a:rPr lang="ru-RU" smtClean="0"/>
              <a:pPr/>
              <a:t>13.01.2009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3EA22-4AB7-4A90-BA54-DBFB7DC8C1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6753F-E5BC-4C40-A741-B6FF7F7B1B80}" type="datetimeFigureOut">
              <a:rPr lang="ru-RU" smtClean="0"/>
              <a:pPr/>
              <a:t>13.01.2009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063EA22-4AB7-4A90-BA54-DBFB7DC8C10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5D6753F-E5BC-4C40-A741-B6FF7F7B1B80}" type="datetimeFigureOut">
              <a:rPr lang="ru-RU" smtClean="0"/>
              <a:pPr/>
              <a:t>13.01.2009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063EA22-4AB7-4A90-BA54-DBFB7DC8C10A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png"/><Relationship Id="rId4" Type="http://schemas.openxmlformats.org/officeDocument/2006/relationships/package" Target="../embeddings/_____Microsoft_Office_Excel1.xlsx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Почему необходимо чистить зубы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62500" lnSpcReduction="20000"/>
          </a:bodyPr>
          <a:lstStyle/>
          <a:p>
            <a:pPr lvl="0">
              <a:buNone/>
            </a:pPr>
            <a:endParaRPr lang="ru-RU" dirty="0" smtClean="0"/>
          </a:p>
          <a:p>
            <a:pPr>
              <a:buNone/>
            </a:pPr>
            <a:r>
              <a:rPr lang="ru-RU" sz="4600" dirty="0" smtClean="0"/>
              <a:t>Бытка</a:t>
            </a:r>
            <a:r>
              <a:rPr lang="ru-RU" sz="4600" dirty="0" smtClean="0">
                <a:solidFill>
                  <a:schemeClr val="bg1"/>
                </a:solidFill>
              </a:rPr>
              <a:t> </a:t>
            </a:r>
            <a:r>
              <a:rPr lang="ru-RU" sz="4600" dirty="0" smtClean="0"/>
              <a:t>Евгения</a:t>
            </a:r>
          </a:p>
          <a:p>
            <a:r>
              <a:rPr lang="ru-RU" dirty="0" smtClean="0"/>
              <a:t> ученица  </a:t>
            </a:r>
            <a:r>
              <a:rPr lang="ru-RU" sz="4400" dirty="0" smtClean="0"/>
              <a:t>2</a:t>
            </a:r>
            <a:r>
              <a:rPr lang="ru-RU" dirty="0" smtClean="0"/>
              <a:t>Б класса </a:t>
            </a:r>
          </a:p>
          <a:p>
            <a:r>
              <a:rPr lang="ru-RU" dirty="0" smtClean="0"/>
              <a:t>ГОУ Центр образования «Школа здоровья» №2000 </a:t>
            </a:r>
          </a:p>
          <a:p>
            <a:r>
              <a:rPr lang="ru-RU" dirty="0" smtClean="0"/>
              <a:t>  </a:t>
            </a:r>
            <a:endParaRPr lang="ru-RU" dirty="0"/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80FFFF"/>
              </a:clrFrom>
              <a:clrTo>
                <a:srgbClr val="80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00958" y="5286388"/>
            <a:ext cx="1334938" cy="1285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786050" y="2786058"/>
            <a:ext cx="4429156" cy="857256"/>
          </a:xfrm>
        </p:spPr>
        <p:txBody>
          <a:bodyPr/>
          <a:lstStyle/>
          <a:p>
            <a:r>
              <a:rPr lang="ru-RU" dirty="0" smtClean="0"/>
              <a:t>Вопросы</a:t>
            </a:r>
            <a:r>
              <a:rPr lang="en-US" dirty="0" smtClean="0"/>
              <a:t>?</a:t>
            </a:r>
            <a:endParaRPr lang="ru-RU" dirty="0"/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80FFFF"/>
              </a:clrFrom>
              <a:clrTo>
                <a:srgbClr val="80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00958" y="5286388"/>
            <a:ext cx="1334938" cy="1285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28596" y="928670"/>
            <a:ext cx="8229600" cy="1143000"/>
          </a:xfrm>
        </p:spPr>
        <p:txBody>
          <a:bodyPr/>
          <a:lstStyle/>
          <a:p>
            <a:r>
              <a:rPr lang="ru-RU" dirty="0" smtClean="0"/>
              <a:t>Цели работы: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28596" y="2643182"/>
            <a:ext cx="8229600" cy="2357454"/>
          </a:xfrm>
        </p:spPr>
        <p:txBody>
          <a:bodyPr/>
          <a:lstStyle/>
          <a:p>
            <a:pPr lvl="0"/>
            <a:r>
              <a:rPr lang="ru-RU" dirty="0" smtClean="0"/>
              <a:t>выявить влияние зубной пасты на зубную эмаль;</a:t>
            </a:r>
          </a:p>
          <a:p>
            <a:pPr lvl="0"/>
            <a:r>
              <a:rPr lang="ru-RU" dirty="0" smtClean="0"/>
              <a:t>определить, почему необходимо чистить зубы каждый раз после еды.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80FFFF"/>
              </a:clrFrom>
              <a:clrTo>
                <a:srgbClr val="80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00958" y="5286388"/>
            <a:ext cx="1334938" cy="1285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Задачи: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познакомиться со строением зуба;</a:t>
            </a:r>
          </a:p>
          <a:p>
            <a:pPr lvl="0"/>
            <a:r>
              <a:rPr lang="ru-RU" dirty="0" smtClean="0"/>
              <a:t>ознакомиться с причинами, способствующими  возникновению и развитию кариеса;</a:t>
            </a:r>
          </a:p>
          <a:p>
            <a:pPr lvl="0"/>
            <a:r>
              <a:rPr lang="ru-RU" dirty="0" smtClean="0"/>
              <a:t>провести эксперимент для определения влияния зубной пасты на эмаль;</a:t>
            </a:r>
          </a:p>
          <a:p>
            <a:pPr lvl="0"/>
            <a:r>
              <a:rPr lang="ru-RU" dirty="0" smtClean="0"/>
              <a:t>провести анализ результатов наблюдения;</a:t>
            </a:r>
          </a:p>
          <a:p>
            <a:pPr lvl="0"/>
            <a:r>
              <a:rPr lang="ru-RU" dirty="0" smtClean="0"/>
              <a:t>сделать выводы.</a:t>
            </a:r>
          </a:p>
          <a:p>
            <a:pPr lvl="0"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80FFFF"/>
              </a:clrFrom>
              <a:clrTo>
                <a:srgbClr val="80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00958" y="5286388"/>
            <a:ext cx="1334938" cy="1285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80FFFF"/>
              </a:clrFrom>
              <a:clrTo>
                <a:srgbClr val="80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00958" y="5286388"/>
            <a:ext cx="1334938" cy="1285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Строение зуба</a:t>
            </a:r>
            <a:endParaRPr lang="ru-RU" dirty="0"/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071670" y="1857364"/>
            <a:ext cx="3972938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Кариес</a:t>
            </a:r>
            <a:endParaRPr lang="ru-RU" dirty="0"/>
          </a:p>
        </p:txBody>
      </p:sp>
      <p:sp>
        <p:nvSpPr>
          <p:cNvPr id="10" name="Блок-схема: процесс 9"/>
          <p:cNvSpPr/>
          <p:nvPr/>
        </p:nvSpPr>
        <p:spPr>
          <a:xfrm>
            <a:off x="3286116" y="857232"/>
            <a:ext cx="3929090" cy="612648"/>
          </a:xfrm>
          <a:prstGeom prst="flowChartProcess">
            <a:avLst/>
          </a:prstGeo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Человек  принимает пищу.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Блок-схема: процесс 10"/>
          <p:cNvSpPr/>
          <p:nvPr/>
        </p:nvSpPr>
        <p:spPr>
          <a:xfrm>
            <a:off x="3286116" y="1785926"/>
            <a:ext cx="3929090" cy="612648"/>
          </a:xfrm>
          <a:prstGeom prst="flowChartProcess">
            <a:avLst/>
          </a:prstGeo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О</a:t>
            </a:r>
            <a:r>
              <a:rPr lang="ru-RU" dirty="0" smtClean="0">
                <a:solidFill>
                  <a:schemeClr val="tx1"/>
                </a:solidFill>
              </a:rPr>
              <a:t>статки пищи застревают между зубов.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Блок-схема: процесс 11"/>
          <p:cNvSpPr/>
          <p:nvPr/>
        </p:nvSpPr>
        <p:spPr>
          <a:xfrm>
            <a:off x="3286116" y="2714620"/>
            <a:ext cx="3929090" cy="612648"/>
          </a:xfrm>
          <a:prstGeom prst="flowChartProcess">
            <a:avLst/>
          </a:prstGeo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Образуется зубной налет, размножаются микробы.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" name="Блок-схема: процесс 12"/>
          <p:cNvSpPr/>
          <p:nvPr/>
        </p:nvSpPr>
        <p:spPr>
          <a:xfrm>
            <a:off x="3286116" y="3643314"/>
            <a:ext cx="3929090" cy="612648"/>
          </a:xfrm>
          <a:prstGeom prst="flowChartProcess">
            <a:avLst/>
          </a:prstGeo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Микробы выделяют кислоту.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4" name="Блок-схема: процесс 13"/>
          <p:cNvSpPr/>
          <p:nvPr/>
        </p:nvSpPr>
        <p:spPr>
          <a:xfrm>
            <a:off x="3286116" y="4572008"/>
            <a:ext cx="3929090" cy="612648"/>
          </a:xfrm>
          <a:prstGeom prst="flowChartProcess">
            <a:avLst/>
          </a:prstGeo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Кислота действует на зубы и разрушает  эмаль.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5" name="Блок-схема: процесс 14"/>
          <p:cNvSpPr/>
          <p:nvPr/>
        </p:nvSpPr>
        <p:spPr>
          <a:xfrm>
            <a:off x="3286116" y="5500702"/>
            <a:ext cx="3929090" cy="612648"/>
          </a:xfrm>
          <a:prstGeom prst="flowChartProcess">
            <a:avLst/>
          </a:prstGeo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Возможен кариес.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16" name="Прямая со стрелкой 15"/>
          <p:cNvCxnSpPr/>
          <p:nvPr/>
        </p:nvCxnSpPr>
        <p:spPr>
          <a:xfrm rot="5400000">
            <a:off x="4929984" y="3499644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5400000">
            <a:off x="4929190" y="1643050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rot="5400000">
            <a:off x="4929190" y="2571744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rot="5400000">
            <a:off x="4929190" y="4429132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rot="5400000">
            <a:off x="4929190" y="5357826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6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80FFFF"/>
              </a:clrFrom>
              <a:clrTo>
                <a:srgbClr val="80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00958" y="5286388"/>
            <a:ext cx="1334938" cy="1285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85786" y="1500174"/>
            <a:ext cx="7758138" cy="510334"/>
          </a:xfrm>
        </p:spPr>
        <p:txBody>
          <a:bodyPr>
            <a:normAutofit fontScale="90000"/>
          </a:bodyPr>
          <a:lstStyle/>
          <a:p>
            <a:r>
              <a:rPr lang="ru-RU" b="1" u="sng" dirty="0" smtClean="0"/>
              <a:t/>
            </a:r>
            <a:br>
              <a:rPr lang="ru-RU" b="1" u="sng" dirty="0" smtClean="0"/>
            </a:br>
            <a:r>
              <a:rPr lang="ru-RU" b="1" u="sng" dirty="0" smtClean="0"/>
              <a:t/>
            </a:r>
            <a:br>
              <a:rPr lang="ru-RU" b="1" u="sng" dirty="0" smtClean="0"/>
            </a:br>
            <a:r>
              <a:rPr lang="ru-RU" b="1" u="sng" dirty="0" smtClean="0"/>
              <a:t/>
            </a:r>
            <a:br>
              <a:rPr lang="ru-RU" b="1" u="sng" dirty="0" smtClean="0"/>
            </a:br>
            <a:r>
              <a:rPr lang="ru-RU" b="1" u="sng" dirty="0" smtClean="0"/>
              <a:t/>
            </a:r>
            <a:br>
              <a:rPr lang="ru-RU" b="1" u="sng" dirty="0" smtClean="0"/>
            </a:br>
            <a:r>
              <a:rPr lang="ru-RU" b="1" u="sng" dirty="0" smtClean="0"/>
              <a:t/>
            </a:r>
            <a:br>
              <a:rPr lang="ru-RU" b="1" u="sng" dirty="0" smtClean="0"/>
            </a:br>
            <a:r>
              <a:rPr lang="ru-RU" b="1" u="sng" dirty="0" smtClean="0"/>
              <a:t/>
            </a:r>
            <a:br>
              <a:rPr lang="ru-RU" b="1" u="sng" dirty="0" smtClean="0"/>
            </a:br>
            <a:r>
              <a:rPr lang="ru-RU" b="1" u="sng" dirty="0" smtClean="0"/>
              <a:t/>
            </a:r>
            <a:br>
              <a:rPr lang="ru-RU" b="1" u="sng" dirty="0" smtClean="0"/>
            </a:br>
            <a:r>
              <a:rPr lang="ru-RU" sz="4000" b="1" u="sng" dirty="0" smtClean="0"/>
              <a:t>Экспериментальное исследование влияния зубной пасты на эмаль.</a:t>
            </a:r>
            <a:endParaRPr lang="ru-RU" sz="4000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18434" name="Рисунок 1" descr="C:\Users\Танюша\Desktop\DSC036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2714620"/>
            <a:ext cx="3256918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3" descr="C:\Users\Танюша\Desktop\DSC0364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2714620"/>
            <a:ext cx="3214678" cy="2357454"/>
          </a:xfrm>
          <a:prstGeom prst="rect">
            <a:avLst/>
          </a:prstGeom>
          <a:noFill/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80FFFF"/>
              </a:clrFrom>
              <a:clrTo>
                <a:srgbClr val="80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00958" y="5286388"/>
            <a:ext cx="1334938" cy="1285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Таблица результатов</a:t>
            </a:r>
            <a:endParaRPr lang="ru-RU" dirty="0"/>
          </a:p>
        </p:txBody>
      </p:sp>
      <p:graphicFrame>
        <p:nvGraphicFramePr>
          <p:cNvPr id="21506" name="Object 2"/>
          <p:cNvGraphicFramePr>
            <a:graphicFrameLocks noChangeAspect="1"/>
          </p:cNvGraphicFramePr>
          <p:nvPr/>
        </p:nvGraphicFramePr>
        <p:xfrm>
          <a:off x="142844" y="2000240"/>
          <a:ext cx="8789172" cy="3113386"/>
        </p:xfrm>
        <a:graphic>
          <a:graphicData uri="http://schemas.openxmlformats.org/presentationml/2006/ole">
            <p:oleObj spid="_x0000_s21506" name="Лист" r:id="rId4" imgW="6304790" imgH="2234240" progId="Excel.Sheet.12">
              <p:embed/>
            </p:oleObj>
          </a:graphicData>
        </a:graphic>
      </p:graphicFrame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80FFFF"/>
              </a:clrFrom>
              <a:clrTo>
                <a:srgbClr val="80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00958" y="5286388"/>
            <a:ext cx="1334938" cy="1285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Результаты эксперимента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19458" name="Рисунок 2" descr="C:\Users\Танюша\Desktop\DSC0366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2285994"/>
            <a:ext cx="4954597" cy="3464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80FFFF"/>
              </a:clrFrom>
              <a:clrTo>
                <a:srgbClr val="80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00958" y="5286388"/>
            <a:ext cx="1334938" cy="1285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Выводы: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28596" y="1357298"/>
            <a:ext cx="8229600" cy="4429156"/>
          </a:xfrm>
        </p:spPr>
        <p:txBody>
          <a:bodyPr/>
          <a:lstStyle/>
          <a:p>
            <a:pPr lvl="0">
              <a:buNone/>
            </a:pPr>
            <a:endParaRPr lang="ru-RU" dirty="0" smtClean="0"/>
          </a:p>
          <a:p>
            <a:pPr lvl="0"/>
            <a:r>
              <a:rPr lang="ru-RU" dirty="0" smtClean="0"/>
              <a:t>После еды на зубах образуется налёт, в котором размножаются микробы. Это приводит к кариесу. </a:t>
            </a:r>
          </a:p>
          <a:p>
            <a:pPr lvl="0"/>
            <a:r>
              <a:rPr lang="ru-RU" dirty="0" smtClean="0"/>
              <a:t>Очистка зубов зубной пастой и полоскание ротовой полости после приема пищи приводит к предотвращению зубного налета.</a:t>
            </a:r>
          </a:p>
          <a:p>
            <a:pPr lvl="0"/>
            <a:r>
              <a:rPr lang="ru-RU" dirty="0" smtClean="0"/>
              <a:t>Зубная паста оказывает воздействие на зубную эмаль, помогая предотвратить её разрушение. </a:t>
            </a:r>
          </a:p>
          <a:p>
            <a:pPr lvl="0"/>
            <a:r>
              <a:rPr lang="ru-RU" dirty="0" smtClean="0"/>
              <a:t>Необходимо чистить зубы каждый раз после еды.</a:t>
            </a:r>
          </a:p>
          <a:p>
            <a:pPr lvl="0"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80FFFF"/>
              </a:clrFrom>
              <a:clrTo>
                <a:srgbClr val="80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00958" y="5286388"/>
            <a:ext cx="1334938" cy="1285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491</TotalTime>
  <Words>177</Words>
  <Application>Microsoft Office PowerPoint</Application>
  <PresentationFormat>Экран (4:3)</PresentationFormat>
  <Paragraphs>35</Paragraphs>
  <Slides>10</Slides>
  <Notes>2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Поток</vt:lpstr>
      <vt:lpstr>Лист</vt:lpstr>
      <vt:lpstr>Почему необходимо чистить зубы</vt:lpstr>
      <vt:lpstr>Цели работы:</vt:lpstr>
      <vt:lpstr>Задачи:</vt:lpstr>
      <vt:lpstr>Строение зуба</vt:lpstr>
      <vt:lpstr>Кариес</vt:lpstr>
      <vt:lpstr>       Экспериментальное исследование влияния зубной пасты на эмаль.</vt:lpstr>
      <vt:lpstr>Таблица результатов</vt:lpstr>
      <vt:lpstr>Результаты эксперимента</vt:lpstr>
      <vt:lpstr>Выводы:</vt:lpstr>
      <vt:lpstr>Вопросы?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 пища</dc:title>
  <dc:creator>viorel</dc:creator>
  <cp:lastModifiedBy>viorel</cp:lastModifiedBy>
  <cp:revision>63</cp:revision>
  <dcterms:created xsi:type="dcterms:W3CDTF">2008-12-06T19:26:27Z</dcterms:created>
  <dcterms:modified xsi:type="dcterms:W3CDTF">2009-01-13T19:38:33Z</dcterms:modified>
</cp:coreProperties>
</file>