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564D20-B679-4CC4-AED3-9CD30857194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DC873D-5494-4781-BB39-0F23565548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Проект 7 «А» класса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sz="1600" b="1" dirty="0" smtClean="0"/>
              <a:t>Классный руководитель: </a:t>
            </a:r>
            <a:r>
              <a:rPr lang="ru-RU" sz="1600" b="1" dirty="0" err="1" smtClean="0"/>
              <a:t>Мазитова</a:t>
            </a:r>
            <a:r>
              <a:rPr lang="ru-RU" sz="1600" b="1" dirty="0" smtClean="0"/>
              <a:t> Р.Х.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«Сотовый телефон в нашей жизни»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2011-2012 учебный год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928694"/>
          </a:xfrm>
        </p:spPr>
        <p:txBody>
          <a:bodyPr/>
          <a:lstStyle/>
          <a:p>
            <a:r>
              <a:rPr lang="ru-RU" dirty="0" smtClean="0"/>
              <a:t>Проблема: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214422"/>
            <a:ext cx="8143932" cy="4929222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Несоблюдение учащимися в школе правил  пользования  сотовым телефоном.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Отсутствие навыков правильного общения по сотовому телефону в школе, дома  и общественных местах создают  </a:t>
            </a:r>
            <a:r>
              <a:rPr lang="ru-RU" sz="3200" dirty="0"/>
              <a:t>дополнительный риск ухудшения </a:t>
            </a:r>
            <a:r>
              <a:rPr lang="ru-RU" sz="3200" dirty="0" smtClean="0"/>
              <a:t>здоровья наших учащихся.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dirty="0"/>
              <a:t>Современные научные данные позволяют прогнозировать </a:t>
            </a:r>
            <a:r>
              <a:rPr lang="ru-RU" sz="3200" dirty="0" smtClean="0"/>
              <a:t>ухудшение </a:t>
            </a:r>
            <a:r>
              <a:rPr lang="ru-RU" sz="3200" dirty="0"/>
              <a:t>памяти, внимания, способности к обучению, снижение качества сна, развитие повышенной утомляемости, понижение скорости реакции.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571635"/>
          </a:xfrm>
        </p:spPr>
        <p:txBody>
          <a:bodyPr/>
          <a:lstStyle/>
          <a:p>
            <a:r>
              <a:rPr lang="ru-RU" b="1" dirty="0" smtClean="0"/>
              <a:t>Цель проекта: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500174"/>
            <a:ext cx="7786742" cy="4572032"/>
          </a:xfrm>
        </p:spPr>
        <p:txBody>
          <a:bodyPr>
            <a:noAutofit/>
          </a:bodyPr>
          <a:lstStyle/>
          <a:p>
            <a:pPr marL="514350" indent="-514350" algn="l">
              <a:buAutoNum type="arabicParenR"/>
            </a:pPr>
            <a:r>
              <a:rPr lang="ru-RU" b="1" dirty="0" smtClean="0"/>
              <a:t>Формировать навыки культуры пользования, общения  по сотовому телефону;</a:t>
            </a:r>
          </a:p>
          <a:p>
            <a:pPr marL="514350" indent="-514350" algn="l">
              <a:buAutoNum type="arabicParenR"/>
            </a:pPr>
            <a:r>
              <a:rPr lang="ru-RU" b="1" dirty="0" smtClean="0"/>
              <a:t>Формировать навыки правильного пользования сотовым телефоном с целью сохранения здоровья;</a:t>
            </a:r>
          </a:p>
          <a:p>
            <a:pPr marL="514350" indent="-514350" algn="l">
              <a:buAutoNum type="arabicParenR"/>
            </a:pPr>
            <a:r>
              <a:rPr lang="ru-RU" b="1" dirty="0" smtClean="0"/>
              <a:t>выяснить, как сотовый телефон влияет на здоровье человека, в том числе и на детский организм и на сколько это опасно;</a:t>
            </a:r>
          </a:p>
          <a:p>
            <a:pPr marL="514350" indent="-514350" algn="l">
              <a:buAutoNum type="arabicParenR"/>
            </a:pPr>
            <a:r>
              <a:rPr lang="ru-RU" b="1" dirty="0" smtClean="0"/>
              <a:t>дать рекомендации учащимся нашей школы по использованию сотовым телефоном</a:t>
            </a:r>
            <a:r>
              <a:rPr lang="en-US" b="1" dirty="0" smtClean="0"/>
              <a:t> </a:t>
            </a:r>
            <a:r>
              <a:rPr lang="ru-RU" b="1" dirty="0" smtClean="0"/>
              <a:t> в целях сохранения здоровья.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142984"/>
            <a:ext cx="8458200" cy="5143535"/>
          </a:xfrm>
        </p:spPr>
        <p:txBody>
          <a:bodyPr>
            <a:noAutofit/>
          </a:bodyPr>
          <a:lstStyle/>
          <a:p>
            <a:pPr marL="457200" indent="-457200"/>
            <a:r>
              <a:rPr lang="ru-RU" sz="2400" i="1" dirty="0" smtClean="0"/>
              <a:t>      1.Дать </a:t>
            </a:r>
            <a:r>
              <a:rPr lang="ru-RU" sz="2400" i="1" dirty="0"/>
              <a:t>понятие культуры пользования мобильным телефоном в школе, общественных местах;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 smtClean="0"/>
              <a:t>2</a:t>
            </a:r>
            <a:r>
              <a:rPr lang="ru-RU" sz="2400" dirty="0" smtClean="0"/>
              <a:t>. </a:t>
            </a:r>
            <a:r>
              <a:rPr lang="ru-RU" sz="2400" i="1" dirty="0" smtClean="0"/>
              <a:t>Развивать </a:t>
            </a:r>
            <a:r>
              <a:rPr lang="ru-RU" sz="2400" i="1" dirty="0"/>
              <a:t>осознание пользы и вреда пользования сотовым телефоном</a:t>
            </a:r>
            <a:r>
              <a:rPr lang="ru-RU" sz="2400" i="1" dirty="0" smtClean="0"/>
              <a:t>;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ru-RU" sz="2400" i="1" dirty="0" smtClean="0"/>
              <a:t>4. развивать умение находить необходимую информацию в дополнительной литературе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5. </a:t>
            </a:r>
            <a:r>
              <a:rPr lang="ru-RU" sz="2400" i="1" dirty="0" smtClean="0"/>
              <a:t>Формировать </a:t>
            </a:r>
            <a:r>
              <a:rPr lang="ru-RU" sz="2400" i="1" dirty="0"/>
              <a:t>навыки сохранения собственного здоровья через правильное пользование сотовыми телефонами;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6. </a:t>
            </a:r>
            <a:r>
              <a:rPr lang="ru-RU" sz="2400" i="1" dirty="0" smtClean="0"/>
              <a:t>Воспитывать </a:t>
            </a:r>
            <a:r>
              <a:rPr lang="ru-RU" sz="2400" i="1" dirty="0"/>
              <a:t>навыки культуры общения по телефону.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71438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Задачи:</a:t>
            </a:r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5"/>
          </a:xfrm>
        </p:spPr>
        <p:txBody>
          <a:bodyPr/>
          <a:lstStyle/>
          <a:p>
            <a:r>
              <a:rPr lang="ru-RU" b="1" dirty="0" smtClean="0"/>
              <a:t>План реализации проекта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/>
          <a:lstStyle/>
          <a:p>
            <a:pPr marL="514350" indent="-514350" algn="l">
              <a:buAutoNum type="arabicPeriod"/>
            </a:pPr>
            <a:endParaRPr lang="ru-RU" dirty="0" smtClean="0"/>
          </a:p>
          <a:p>
            <a:pPr marL="514350" indent="-514350" algn="l">
              <a:buAutoNum type="arabicPeriod"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071546"/>
          <a:ext cx="8643998" cy="768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753"/>
                <a:gridCol w="4104411"/>
                <a:gridCol w="2026284"/>
                <a:gridCol w="185955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Подготовительный</a:t>
                      </a:r>
                      <a:r>
                        <a:rPr lang="ru-RU" baseline="0" dirty="0" smtClean="0"/>
                        <a:t> этап (</a:t>
                      </a:r>
                      <a:r>
                        <a:rPr lang="ru-RU" dirty="0" smtClean="0"/>
                        <a:t>Разработка плана реализации проекта)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Мазитова</a:t>
                      </a:r>
                      <a:r>
                        <a:rPr lang="ru-RU" dirty="0" smtClean="0"/>
                        <a:t> Р.Х.,</a:t>
                      </a:r>
                    </a:p>
                    <a:p>
                      <a:r>
                        <a:rPr lang="ru-RU" dirty="0" smtClean="0"/>
                        <a:t>Актив класса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Изучение истории сотового телефона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Мазитова</a:t>
                      </a:r>
                      <a:r>
                        <a:rPr lang="ru-RU" dirty="0" smtClean="0"/>
                        <a:t> Р.Х., актив класса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Классный час «Кому мешает мой телефон? Правила</a:t>
                      </a:r>
                      <a:r>
                        <a:rPr lang="ru-RU" baseline="0" dirty="0" smtClean="0"/>
                        <a:t> пользования сотовым телефоном.» (Изготовление памяток)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Мазитова</a:t>
                      </a:r>
                      <a:r>
                        <a:rPr lang="ru-RU" dirty="0" smtClean="0"/>
                        <a:t> Р.Х.,</a:t>
                      </a:r>
                    </a:p>
                    <a:p>
                      <a:r>
                        <a:rPr lang="ru-RU" dirty="0" smtClean="0"/>
                        <a:t>Актив класса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Закрепление правил пользования</a:t>
                      </a:r>
                      <a:r>
                        <a:rPr lang="ru-RU" baseline="0" dirty="0" smtClean="0"/>
                        <a:t> сотовым телефоном в школе (беседы с учащимися и родителями)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Ноябрь, 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Мазитова</a:t>
                      </a:r>
                      <a:r>
                        <a:rPr lang="ru-RU" dirty="0" smtClean="0"/>
                        <a:t> Р.Х.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Подбор</a:t>
                      </a:r>
                      <a:r>
                        <a:rPr lang="ru-RU" baseline="0" dirty="0" smtClean="0"/>
                        <a:t> информации о пользе и вреде сотового телефона (посещение библиотеки, ресурсы интернет)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Ноябрь, 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Мазитова</a:t>
                      </a:r>
                      <a:r>
                        <a:rPr lang="ru-RU" dirty="0" smtClean="0"/>
                        <a:t> Р.Х.,</a:t>
                      </a:r>
                    </a:p>
                    <a:p>
                      <a:r>
                        <a:rPr lang="ru-RU" dirty="0" smtClean="0"/>
                        <a:t>актив класса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Анкетирование</a:t>
                      </a:r>
                      <a:r>
                        <a:rPr lang="ru-RU" baseline="0" dirty="0" smtClean="0"/>
                        <a:t> учащихся «Польза и вред сотового телефона»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Мазитова</a:t>
                      </a:r>
                      <a:r>
                        <a:rPr lang="ru-RU" dirty="0" smtClean="0"/>
                        <a:t> Р.Х.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Классный</a:t>
                      </a:r>
                      <a:r>
                        <a:rPr lang="ru-RU" baseline="0" dirty="0" smtClean="0"/>
                        <a:t> час «Сотовый телефон: друг или враг?» (Изготовление памяток)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Мазитова</a:t>
                      </a:r>
                      <a:r>
                        <a:rPr lang="ru-RU" dirty="0" smtClean="0"/>
                        <a:t> Р.Х.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Пропаганда ЗОЖ в начальных классах «Хочешь быть здоров?</a:t>
                      </a:r>
                      <a:r>
                        <a:rPr lang="ru-RU" baseline="0" dirty="0" smtClean="0"/>
                        <a:t> Правильно пользуйся сотовым телефоном!»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Мазитова</a:t>
                      </a:r>
                      <a:r>
                        <a:rPr lang="ru-RU" dirty="0" smtClean="0"/>
                        <a:t> Р.Х.,</a:t>
                      </a:r>
                    </a:p>
                    <a:p>
                      <a:r>
                        <a:rPr lang="ru-RU" dirty="0" smtClean="0"/>
                        <a:t>Актив класса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Подведение</a:t>
                      </a:r>
                      <a:r>
                        <a:rPr lang="ru-RU" baseline="0" dirty="0" smtClean="0"/>
                        <a:t> итогов. Оформление проекта)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Мазитова</a:t>
                      </a:r>
                      <a:r>
                        <a:rPr lang="ru-RU" dirty="0" smtClean="0"/>
                        <a:t> Р.Х.,</a:t>
                      </a:r>
                    </a:p>
                    <a:p>
                      <a:r>
                        <a:rPr lang="ru-RU" dirty="0" smtClean="0"/>
                        <a:t>Актив класса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Схема управления проектом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71868" y="1714488"/>
            <a:ext cx="235745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Мазитова</a:t>
            </a:r>
            <a:r>
              <a:rPr lang="ru-RU" dirty="0" smtClean="0"/>
              <a:t> Р.Х., классный руководитель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14678" y="2928934"/>
            <a:ext cx="335758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Актив класса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86644" y="5072074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86380" y="5072074"/>
            <a:ext cx="164307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5072074"/>
            <a:ext cx="178595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5786" y="5072074"/>
            <a:ext cx="171451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4000504"/>
            <a:ext cx="557216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Учащиеся класса</a:t>
            </a:r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4643438" y="2643182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flipH="1">
            <a:off x="4714876" y="3643314"/>
            <a:ext cx="2600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1714480" y="4500570"/>
            <a:ext cx="71438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000496" y="4500570"/>
            <a:ext cx="571504" cy="500066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flipH="1">
            <a:off x="5786446" y="4500570"/>
            <a:ext cx="57150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7429520" y="4500570"/>
            <a:ext cx="57150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Ожидаемые результаты: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928"/>
                <a:gridCol w="4667272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Приобретение навыков правильного пользования сотовым </a:t>
                      </a:r>
                      <a:r>
                        <a:rPr lang="ru-RU" smtClean="0"/>
                        <a:t>телефоном </a:t>
                      </a:r>
                      <a:r>
                        <a:rPr lang="ru-RU" baseline="0" smtClean="0"/>
                        <a:t> </a:t>
                      </a:r>
                      <a:r>
                        <a:rPr lang="ru-RU" smtClean="0"/>
                        <a:t>в </a:t>
                      </a:r>
                      <a:r>
                        <a:rPr lang="ru-RU" dirty="0" smtClean="0"/>
                        <a:t>целях </a:t>
                      </a:r>
                      <a:r>
                        <a:rPr lang="ru-RU" smtClean="0"/>
                        <a:t>сохранения здоровья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Повышение познавательного интереса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Сплочение классного коллектива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умений</a:t>
                      </a:r>
                      <a:r>
                        <a:rPr lang="ru-RU" baseline="0" dirty="0" smtClean="0"/>
                        <a:t> публичного выступления перед учащимися школы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203</TotalTime>
  <Words>365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Проект 7 «А» класса  Классный руководитель: Мазитова Р.Х.  «Сотовый телефон в нашей жизни» </vt:lpstr>
      <vt:lpstr>Проблема:</vt:lpstr>
      <vt:lpstr>Цель проекта: </vt:lpstr>
      <vt:lpstr>      1.Дать понятие культуры пользования мобильным телефоном в школе, общественных местах; 2. Развивать осознание пользы и вреда пользования сотовым телефоном; 4. развивать умение находить необходимую информацию в дополнительной литературе 5. Формировать навыки сохранения собственного здоровья через правильное пользование сотовыми телефонами; 6. Воспитывать навыки культуры общения по телефону. </vt:lpstr>
      <vt:lpstr>План реализации проекта</vt:lpstr>
      <vt:lpstr>Схема управления проектом</vt:lpstr>
      <vt:lpstr>Ожидаемые результаты: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7 «А» класса по формированию ЗОЖ  «Сотовый телефон- друг или враг?»</dc:title>
  <dc:creator>Admin</dc:creator>
  <cp:lastModifiedBy>Admin</cp:lastModifiedBy>
  <cp:revision>27</cp:revision>
  <dcterms:created xsi:type="dcterms:W3CDTF">2012-01-05T15:27:15Z</dcterms:created>
  <dcterms:modified xsi:type="dcterms:W3CDTF">2012-02-22T20:01:31Z</dcterms:modified>
</cp:coreProperties>
</file>