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  <p:sldMasterId id="2147483741" r:id="rId2"/>
  </p:sldMasterIdLst>
  <p:sldIdLst>
    <p:sldId id="256" r:id="rId3"/>
    <p:sldId id="289" r:id="rId4"/>
    <p:sldId id="272" r:id="rId5"/>
    <p:sldId id="273" r:id="rId6"/>
    <p:sldId id="274" r:id="rId7"/>
    <p:sldId id="284" r:id="rId8"/>
    <p:sldId id="291" r:id="rId9"/>
    <p:sldId id="275" r:id="rId10"/>
    <p:sldId id="276" r:id="rId11"/>
    <p:sldId id="277" r:id="rId12"/>
    <p:sldId id="264" r:id="rId13"/>
    <p:sldId id="280" r:id="rId14"/>
    <p:sldId id="281" r:id="rId15"/>
    <p:sldId id="282" r:id="rId16"/>
    <p:sldId id="285" r:id="rId17"/>
    <p:sldId id="286" r:id="rId18"/>
    <p:sldId id="271" r:id="rId19"/>
    <p:sldId id="29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586B0E14-0EA6-472E-979D-7F867EC1BA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81347C-6624-471C-B4E4-6A8F76EDDD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495845-30CA-4F44-B1F8-9B6FDE7F48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2F333EB-C885-4824-85C9-F29B7FA8BE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F76533-D892-4665-A9F6-D676509EC7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2EEA2A8-D7D7-4ACB-9C96-7323D5F1A6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F428FD4A-F94C-463A-94E7-29B84899F4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F6F74675-8E47-4EC6-9503-942CD155BC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6C4D74-74D5-4828-A6FC-801896EA05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2F1A69-DAF4-4AD1-A986-0822FD413E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ABB5F69-3419-42A5-BC09-AC7D119564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7E23C1-E640-457C-9546-34330DFB19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041EC2F-6405-4B9A-BCB7-7CED66E4DE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932459-7A91-4A8F-A85E-A46F6D2F4A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FE34D5-A033-475C-AA50-8BA8EC62A3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3F76DBA-F629-4D07-8436-D65232D236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94CE8FB9-8690-4B1A-B3E1-0CF182D1E1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07D47B68-F8B8-47F6-84D1-A151EB4C3F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1C50A6-878E-4BF6-BEA6-619C96114A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76B2A3-FEE7-43F5-8ABD-C952313355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28FC966-6C95-4D3A-88E5-A5E19E1E3E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F642055-592A-4C1A-926E-C57455D727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71C496AE-41DD-4EDF-89EA-22DF511DBE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71C496AE-41DD-4EDF-89EA-22DF511DBE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smtClean="0">
                <a:latin typeface="Baskerville Old Face" pitchFamily="18" charset="0"/>
              </a:rPr>
              <a:t>Разговор о вреде курения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dirty="0" smtClean="0"/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Разработала и провела – классный руководитель </a:t>
            </a:r>
            <a:r>
              <a:rPr lang="en-US" sz="1600" smtClean="0"/>
              <a:t>6</a:t>
            </a:r>
            <a:r>
              <a:rPr lang="ru-RU" sz="1600" smtClean="0"/>
              <a:t> </a:t>
            </a:r>
            <a:r>
              <a:rPr lang="ru-RU" sz="1600" dirty="0" smtClean="0"/>
              <a:t>«А» класса  </a:t>
            </a:r>
            <a:r>
              <a:rPr lang="ru-RU" sz="1600" dirty="0" err="1" smtClean="0"/>
              <a:t>Мазитова</a:t>
            </a:r>
            <a:r>
              <a:rPr lang="ru-RU" sz="1600" dirty="0" smtClean="0"/>
              <a:t> Роза </a:t>
            </a:r>
            <a:r>
              <a:rPr lang="ru-RU" sz="1600" dirty="0" err="1" smtClean="0"/>
              <a:t>Хиялетдиновна</a:t>
            </a: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(Фотографии со страниц интернета)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Открытие Колумбом Америки</a:t>
            </a:r>
            <a:endParaRPr lang="ru-RU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246" y="1643050"/>
            <a:ext cx="649709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82725" y="4114800"/>
            <a:ext cx="7661275" cy="1981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600" b="1" smtClean="0">
                <a:solidFill>
                  <a:srgbClr val="663300"/>
                </a:solidFill>
              </a:rPr>
              <a:t>В России в царствование царя Михаила Федоровича уличенных в курении в первый раз наказывали 60 ударами палок по стопам, во второй — отрезанием носа или ушей.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>
                <a:solidFill>
                  <a:srgbClr val="663300"/>
                </a:solidFill>
              </a:rPr>
              <a:t> После опустошительного пожара в Москве в 1634 году, причиной которого оказалось курение, оно было запрещено под страхом смертной казни.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>
                <a:solidFill>
                  <a:srgbClr val="663300"/>
                </a:solidFill>
              </a:rPr>
              <a:t> При Алексее Михайловиче, сыне Михаила Федоровича, в специальном «Уложении» от 1649 года было «ведено всех, у кого будет найдено богомерзкое зелье, пытать и бить на козле кнутом, пока не признаются, откуда зелье получено». Частных торговцев табаком повелевалось «пороть, ссылать в дальние города».</a:t>
            </a:r>
          </a:p>
        </p:txBody>
      </p:sp>
      <p:pic>
        <p:nvPicPr>
          <p:cNvPr id="10243" name="Picture 3" descr="Зарево Замоскворечья. (Верещагина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76250"/>
            <a:ext cx="4681537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курения на организм человека  </a:t>
            </a:r>
            <a:endParaRPr lang="ru-RU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057" y="1800212"/>
            <a:ext cx="7333157" cy="405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курения на организм человека</a:t>
            </a:r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5" y="1516821"/>
            <a:ext cx="6000792" cy="51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курения на организм человека</a:t>
            </a:r>
            <a:endParaRPr lang="ru-RU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7968" y="1651054"/>
            <a:ext cx="6389088" cy="434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курения на организм человека</a:t>
            </a:r>
            <a:endParaRPr lang="ru-RU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879" y="1693534"/>
            <a:ext cx="6663463" cy="466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Экономический расчёт</a:t>
            </a:r>
            <a:endParaRPr lang="ru-RU" dirty="0"/>
          </a:p>
        </p:txBody>
      </p:sp>
      <p:pic>
        <p:nvPicPr>
          <p:cNvPr id="2050" name="Picture 2" descr="F:\мрх\kurenie-kartinki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572088"/>
            <a:ext cx="4857764" cy="45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Вывод: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Курение табака вредно для здоровья.</a:t>
            </a:r>
          </a:p>
          <a:p>
            <a:pPr eaLnBrk="1" hangingPunct="1"/>
            <a:r>
              <a:rPr lang="ru-RU" sz="2400" smtClean="0"/>
              <a:t>Курение приводит к излишним тратам денег.</a:t>
            </a:r>
          </a:p>
          <a:p>
            <a:pPr eaLnBrk="1" hangingPunct="1"/>
            <a:r>
              <a:rPr lang="ru-RU" sz="2400" smtClean="0"/>
              <a:t>Курение приводит к конфликтам с некурящими людьми, с родителями.</a:t>
            </a:r>
          </a:p>
          <a:p>
            <a:pPr eaLnBrk="1" hangingPunct="1"/>
            <a:r>
              <a:rPr lang="ru-RU" sz="2400" smtClean="0"/>
              <a:t>Курение является причиной пожаров, в результате которых гибнут дети и взрослые.</a:t>
            </a:r>
          </a:p>
          <a:p>
            <a:pPr eaLnBrk="1" hangingPunct="1"/>
            <a:r>
              <a:rPr lang="ru-RU" sz="2400" smtClean="0"/>
              <a:t>Курение и спорт несовместимы.</a:t>
            </a:r>
          </a:p>
          <a:p>
            <a:pPr eaLnBrk="1" hangingPunct="1"/>
            <a:r>
              <a:rPr lang="ru-RU" sz="2400" smtClean="0"/>
              <a:t>Курение можно заменить другим более полезным видом деятельности.</a:t>
            </a:r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Не начинай курить!</a:t>
            </a:r>
            <a:endParaRPr lang="ru-RU" b="1" dirty="0"/>
          </a:p>
        </p:txBody>
      </p:sp>
      <p:pic>
        <p:nvPicPr>
          <p:cNvPr id="1026" name="Picture 2" descr="F:\мрх\0052-054-Esli-chelovek-nachal-kurit-v-15-let-prodolzhitelnost-ego-zhizn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3208" y="1646238"/>
            <a:ext cx="337758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Роза\Рабочий стол\мрх\pogodi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526" y="1711735"/>
            <a:ext cx="4657175" cy="3860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Организм человека</a:t>
            </a:r>
            <a:endParaRPr lang="ru-RU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28926" y="1514066"/>
            <a:ext cx="3469929" cy="505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Табак</a:t>
            </a:r>
            <a:endParaRPr lang="ru-RU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18440"/>
            <a:ext cx="5138960" cy="445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вещества содержатся в табачном дыме?</a:t>
            </a:r>
            <a:endParaRPr lang="ru-RU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37470"/>
            <a:ext cx="6572295" cy="503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Никотин</a:t>
            </a:r>
            <a:endParaRPr lang="ru-RU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Роза\Рабочий стол\мрх\f_201925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78667"/>
            <a:ext cx="6400800" cy="4261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Капля никотина убивает лошадь</a:t>
            </a:r>
            <a:endParaRPr lang="ru-RU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Христофор Колумб</a:t>
            </a:r>
            <a:endParaRPr lang="ru-RU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93652"/>
            <a:ext cx="3286148" cy="501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230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Литейная</vt:lpstr>
      <vt:lpstr>1_Литейная</vt:lpstr>
      <vt:lpstr>Разговор о вреде курения</vt:lpstr>
      <vt:lpstr>Слайд 2</vt:lpstr>
      <vt:lpstr>Организм человека</vt:lpstr>
      <vt:lpstr>Табак</vt:lpstr>
      <vt:lpstr>Какие вещества содержатся в табачном дыме?</vt:lpstr>
      <vt:lpstr>Никотин</vt:lpstr>
      <vt:lpstr>Слайд 7</vt:lpstr>
      <vt:lpstr>Капля никотина убивает лошадь</vt:lpstr>
      <vt:lpstr>Христофор Колумб</vt:lpstr>
      <vt:lpstr>Открытие Колумбом Америки</vt:lpstr>
      <vt:lpstr>Слайд 11</vt:lpstr>
      <vt:lpstr>Влияние курения на организм человека  </vt:lpstr>
      <vt:lpstr>Влияние курения на организм человека</vt:lpstr>
      <vt:lpstr>Влияние курения на организм человека</vt:lpstr>
      <vt:lpstr>Влияние курения на организм человека</vt:lpstr>
      <vt:lpstr>Экономический расчёт</vt:lpstr>
      <vt:lpstr>Вывод:</vt:lpstr>
      <vt:lpstr>Не начинай курить!</vt:lpstr>
    </vt:vector>
  </TitlesOfParts>
  <Company>домкоммитет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 о вреде курения</dc:title>
  <dc:creator>алексей юрьевич</dc:creator>
  <cp:lastModifiedBy>Admin</cp:lastModifiedBy>
  <cp:revision>19</cp:revision>
  <dcterms:created xsi:type="dcterms:W3CDTF">2009-10-21T13:21:39Z</dcterms:created>
  <dcterms:modified xsi:type="dcterms:W3CDTF">2011-10-13T14:25:38Z</dcterms:modified>
</cp:coreProperties>
</file>