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4" r:id="rId3"/>
    <p:sldId id="262" r:id="rId4"/>
    <p:sldId id="273" r:id="rId5"/>
    <p:sldId id="266" r:id="rId6"/>
    <p:sldId id="264" r:id="rId7"/>
    <p:sldId id="270" r:id="rId8"/>
    <p:sldId id="271" r:id="rId9"/>
    <p:sldId id="272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990033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2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53F055-66F1-481B-A71F-185040D925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AEEF5-565F-4951-88B5-D89D4427FB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609C3-0EC7-4D9F-9F54-EF0B1AB281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06F66E-8C56-405F-BF00-C0954A4E10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2A037-3EC7-40BC-AC35-66D55C9A6F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D74534-F050-4765-A934-7FDC7B4084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54D2AC-0D48-4B07-BF28-272D859BCC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7AA1E9-4358-4DEB-BC05-5C64261A75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8924A2-C86C-465F-93DC-CC0A85EF7F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605BD-C767-4932-86DC-0C315CDAB8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6A0BA6-2202-4288-9C9D-92CFFECD62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71EDB44F-D52C-4F5F-92C7-3D0B42E62B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000232" y="2143116"/>
            <a:ext cx="5922775" cy="1131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sz="2400" b="1" spc="50" dirty="0">
                <a:ln w="11430"/>
                <a:solidFill>
                  <a:srgbClr val="99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Times New Roman" pitchFamily="18" charset="0"/>
              </a:rPr>
              <a:t>Исследовательская работа на тему:</a:t>
            </a:r>
            <a:endParaRPr lang="ru-RU" sz="2400" b="1" spc="50" dirty="0">
              <a:ln w="11430"/>
              <a:solidFill>
                <a:srgbClr val="99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</a:endParaRPr>
          </a:p>
          <a:p>
            <a:pPr algn="ctr" eaLnBrk="0" hangingPunct="0">
              <a:lnSpc>
                <a:spcPct val="150000"/>
              </a:lnSpc>
              <a:defRPr/>
            </a:pPr>
            <a:r>
              <a:rPr lang="ru-RU" sz="2400" b="1" spc="50" dirty="0">
                <a:ln w="11430"/>
                <a:solidFill>
                  <a:srgbClr val="99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Times New Roman" pitchFamily="18" charset="0"/>
              </a:rPr>
              <a:t>«Рост и развитие растений»</a:t>
            </a:r>
            <a:endParaRPr lang="ru-RU" sz="2400" b="1" spc="50" dirty="0">
              <a:ln w="11430"/>
              <a:solidFill>
                <a:srgbClr val="99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43042" y="500042"/>
            <a:ext cx="6375591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b="1" spc="50" dirty="0">
                <a:ln w="11430"/>
                <a:solidFill>
                  <a:srgbClr val="99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ГОУ Центр образования «Школа здоровья» № 2000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00430" y="5072074"/>
            <a:ext cx="5465214" cy="1477328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b="1" spc="50" dirty="0">
                <a:ln w="11430"/>
                <a:solidFill>
                  <a:srgbClr val="99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Авторы:</a:t>
            </a:r>
          </a:p>
          <a:p>
            <a:pPr>
              <a:defRPr/>
            </a:pPr>
            <a:r>
              <a:rPr lang="ru-RU" b="1" spc="50" dirty="0">
                <a:ln w="11430"/>
                <a:solidFill>
                  <a:srgbClr val="99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ученица  2 «Б» класса  Соколова Валерия, </a:t>
            </a:r>
          </a:p>
          <a:p>
            <a:pPr>
              <a:defRPr/>
            </a:pPr>
            <a:r>
              <a:rPr lang="ru-RU" b="1" spc="50" dirty="0" err="1">
                <a:ln w="11430"/>
                <a:solidFill>
                  <a:srgbClr val="99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Бытка</a:t>
            </a:r>
            <a:r>
              <a:rPr lang="ru-RU" b="1" spc="50" dirty="0">
                <a:ln w="11430"/>
                <a:solidFill>
                  <a:srgbClr val="99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Евгения</a:t>
            </a:r>
          </a:p>
          <a:p>
            <a:pPr>
              <a:defRPr/>
            </a:pPr>
            <a:r>
              <a:rPr lang="ru-RU" b="1" spc="50" dirty="0">
                <a:ln w="11430"/>
                <a:solidFill>
                  <a:srgbClr val="99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Научный руководитель:</a:t>
            </a:r>
          </a:p>
          <a:p>
            <a:pPr>
              <a:defRPr/>
            </a:pPr>
            <a:r>
              <a:rPr lang="ru-RU" b="1" spc="50" dirty="0">
                <a:ln w="11430"/>
                <a:solidFill>
                  <a:srgbClr val="99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учитель Абрамова Елена Александровна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1500174"/>
            <a:ext cx="8358246" cy="397031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lnSpc>
                <a:spcPct val="150000"/>
              </a:lnSpc>
              <a:defRPr/>
            </a:pPr>
            <a:r>
              <a:rPr lang="ru-RU" sz="2400" b="1" u="sng" spc="50" dirty="0">
                <a:ln w="11430"/>
                <a:solidFill>
                  <a:srgbClr val="99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Цель работы:</a:t>
            </a:r>
            <a:endParaRPr lang="ru-RU" sz="2400" b="1" spc="50" dirty="0">
              <a:ln w="11430"/>
              <a:solidFill>
                <a:srgbClr val="99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2400" b="1" spc="50" dirty="0">
                <a:ln w="11430"/>
                <a:solidFill>
                  <a:srgbClr val="99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наблюдения за ростом и  развитием растений</a:t>
            </a:r>
          </a:p>
          <a:p>
            <a:pPr>
              <a:lnSpc>
                <a:spcPct val="150000"/>
              </a:lnSpc>
              <a:defRPr/>
            </a:pPr>
            <a:r>
              <a:rPr lang="ru-RU" sz="2400" b="1" spc="50" dirty="0">
                <a:ln w="11430"/>
                <a:solidFill>
                  <a:srgbClr val="99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(на примере бобов и   гороха);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2400" b="1" spc="50" dirty="0">
                <a:ln w="11430"/>
                <a:solidFill>
                  <a:srgbClr val="99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определение условий, необходимых для жизни</a:t>
            </a:r>
          </a:p>
          <a:p>
            <a:pPr>
              <a:lnSpc>
                <a:spcPct val="150000"/>
              </a:lnSpc>
              <a:defRPr/>
            </a:pPr>
            <a:r>
              <a:rPr lang="ru-RU" sz="2400" b="1" spc="50" dirty="0">
                <a:ln w="11430"/>
                <a:solidFill>
                  <a:srgbClr val="99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растений.</a:t>
            </a:r>
          </a:p>
          <a:p>
            <a:pPr>
              <a:lnSpc>
                <a:spcPct val="150000"/>
              </a:lnSpc>
              <a:defRPr/>
            </a:pPr>
            <a:r>
              <a:rPr lang="ru-RU" sz="2400" b="1" spc="50" dirty="0">
                <a:ln w="11430"/>
                <a:solidFill>
                  <a:srgbClr val="99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400" b="1" spc="50" dirty="0">
                <a:ln w="11430"/>
                <a:solidFill>
                  <a:srgbClr val="99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2400" b="1" spc="50" dirty="0">
              <a:ln w="11430"/>
              <a:solidFill>
                <a:srgbClr val="99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7" descr="C:\Users\Танюша\Desktop\1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901825"/>
            <a:ext cx="3887788" cy="291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 Box 6"/>
          <p:cNvSpPr txBox="1">
            <a:spLocks noChangeArrowheads="1"/>
          </p:cNvSpPr>
          <p:nvPr/>
        </p:nvSpPr>
        <p:spPr bwMode="auto">
          <a:xfrm>
            <a:off x="2325688" y="527050"/>
            <a:ext cx="58118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>
                <a:solidFill>
                  <a:srgbClr val="990033"/>
                </a:solidFill>
                <a:latin typeface="Times New Roman" pitchFamily="18" charset="0"/>
              </a:rPr>
              <a:t>Во время опыта растения находились</a:t>
            </a:r>
          </a:p>
          <a:p>
            <a:pPr algn="ctr"/>
            <a:r>
              <a:rPr lang="ru-RU" sz="2000">
                <a:solidFill>
                  <a:srgbClr val="990033"/>
                </a:solidFill>
                <a:latin typeface="Times New Roman" pitchFamily="18" charset="0"/>
              </a:rPr>
              <a:t> в светлом  теплом месте и регулярно были политы.</a:t>
            </a:r>
          </a:p>
        </p:txBody>
      </p:sp>
      <p:sp>
        <p:nvSpPr>
          <p:cNvPr id="4100" name="Text Box 7"/>
          <p:cNvSpPr txBox="1">
            <a:spLocks noChangeArrowheads="1"/>
          </p:cNvSpPr>
          <p:nvPr/>
        </p:nvSpPr>
        <p:spPr bwMode="auto">
          <a:xfrm>
            <a:off x="1763713" y="5373688"/>
            <a:ext cx="831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990033"/>
                </a:solidFill>
                <a:latin typeface="Times New Roman" pitchFamily="18" charset="0"/>
              </a:rPr>
              <a:t>1</a:t>
            </a:r>
            <a:r>
              <a:rPr lang="ru-RU" b="1"/>
              <a:t> </a:t>
            </a:r>
            <a:r>
              <a:rPr lang="ru-RU" b="1">
                <a:solidFill>
                  <a:srgbClr val="990033"/>
                </a:solidFill>
                <a:latin typeface="Times New Roman" pitchFamily="18" charset="0"/>
              </a:rPr>
              <a:t>день</a:t>
            </a:r>
          </a:p>
        </p:txBody>
      </p:sp>
      <p:pic>
        <p:nvPicPr>
          <p:cNvPr id="4101" name="Рисунок 8" descr="C:\Users\Танюша\Desktop\1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1916113"/>
            <a:ext cx="3744912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Text Box 9"/>
          <p:cNvSpPr txBox="1">
            <a:spLocks noChangeArrowheads="1"/>
          </p:cNvSpPr>
          <p:nvPr/>
        </p:nvSpPr>
        <p:spPr bwMode="auto">
          <a:xfrm>
            <a:off x="6443663" y="5373688"/>
            <a:ext cx="831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990033"/>
                </a:solidFill>
                <a:latin typeface="Times New Roman" pitchFamily="18" charset="0"/>
              </a:rPr>
              <a:t>2</a:t>
            </a:r>
            <a:r>
              <a:rPr lang="ru-RU" b="1"/>
              <a:t> </a:t>
            </a:r>
            <a:r>
              <a:rPr lang="ru-RU" b="1">
                <a:solidFill>
                  <a:srgbClr val="990033"/>
                </a:solidFill>
                <a:latin typeface="Times New Roman" pitchFamily="18" charset="0"/>
              </a:rPr>
              <a:t>день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3"/>
          <p:cNvSpPr txBox="1">
            <a:spLocks noChangeArrowheads="1"/>
          </p:cNvSpPr>
          <p:nvPr/>
        </p:nvSpPr>
        <p:spPr bwMode="auto">
          <a:xfrm>
            <a:off x="4643438" y="5516563"/>
            <a:ext cx="882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b="1">
                <a:solidFill>
                  <a:srgbClr val="990033"/>
                </a:solidFill>
                <a:latin typeface="Times New Roman" pitchFamily="18" charset="0"/>
              </a:rPr>
              <a:t>3  день</a:t>
            </a:r>
          </a:p>
        </p:txBody>
      </p:sp>
      <p:pic>
        <p:nvPicPr>
          <p:cNvPr id="5123" name="Рисунок 9" descr="C:\Users\Танюша\Desktop\1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1125538"/>
            <a:ext cx="5184775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2" descr="C:\Users\Танюша\Desktop\1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04813"/>
            <a:ext cx="32353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Рисунок 13" descr="C:\Users\Танюша\Desktop\1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1557338"/>
            <a:ext cx="317500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Text Box 6"/>
          <p:cNvSpPr txBox="1">
            <a:spLocks noChangeArrowheads="1"/>
          </p:cNvSpPr>
          <p:nvPr/>
        </p:nvSpPr>
        <p:spPr bwMode="auto">
          <a:xfrm>
            <a:off x="2787650" y="601027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 </a:t>
            </a:r>
          </a:p>
        </p:txBody>
      </p:sp>
      <p:sp>
        <p:nvSpPr>
          <p:cNvPr id="6149" name="Text Box 7"/>
          <p:cNvSpPr txBox="1">
            <a:spLocks noChangeArrowheads="1"/>
          </p:cNvSpPr>
          <p:nvPr/>
        </p:nvSpPr>
        <p:spPr bwMode="auto">
          <a:xfrm>
            <a:off x="1331913" y="5230813"/>
            <a:ext cx="825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990033"/>
                </a:solidFill>
                <a:latin typeface="Times New Roman" pitchFamily="18" charset="0"/>
              </a:rPr>
              <a:t>4 день</a:t>
            </a:r>
          </a:p>
        </p:txBody>
      </p:sp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6443663" y="5949950"/>
            <a:ext cx="10652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990033"/>
                </a:solidFill>
                <a:latin typeface="Times New Roman" pitchFamily="18" charset="0"/>
              </a:rPr>
              <a:t>5 день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2" descr="C:\Users\Танюша\Desktop\1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549275"/>
            <a:ext cx="3344862" cy="446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Рисунок 13" descr="C:\Users\Танюша\Desktop\1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1484313"/>
            <a:ext cx="3282950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Text Box 6"/>
          <p:cNvSpPr txBox="1">
            <a:spLocks noChangeArrowheads="1"/>
          </p:cNvSpPr>
          <p:nvPr/>
        </p:nvSpPr>
        <p:spPr bwMode="auto">
          <a:xfrm>
            <a:off x="1476375" y="5229225"/>
            <a:ext cx="1152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990033"/>
                </a:solidFill>
                <a:latin typeface="Times New Roman" pitchFamily="18" charset="0"/>
              </a:rPr>
              <a:t>6 день</a:t>
            </a:r>
          </a:p>
        </p:txBody>
      </p:sp>
      <p:sp>
        <p:nvSpPr>
          <p:cNvPr id="7173" name="Text Box 7"/>
          <p:cNvSpPr txBox="1">
            <a:spLocks noChangeArrowheads="1"/>
          </p:cNvSpPr>
          <p:nvPr/>
        </p:nvSpPr>
        <p:spPr bwMode="auto">
          <a:xfrm>
            <a:off x="6732588" y="5951538"/>
            <a:ext cx="825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990033"/>
                </a:solidFill>
                <a:latin typeface="Times New Roman" pitchFamily="18" charset="0"/>
              </a:rPr>
              <a:t>7 день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DSCN177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404813"/>
            <a:ext cx="3600450" cy="270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 Box 5"/>
          <p:cNvSpPr txBox="1">
            <a:spLocks noChangeArrowheads="1"/>
          </p:cNvSpPr>
          <p:nvPr/>
        </p:nvSpPr>
        <p:spPr bwMode="auto">
          <a:xfrm>
            <a:off x="684213" y="0"/>
            <a:ext cx="28813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 </a:t>
            </a:r>
            <a:r>
              <a:rPr lang="ru-RU" b="1">
                <a:solidFill>
                  <a:srgbClr val="990033"/>
                </a:solidFill>
                <a:latin typeface="Times New Roman" pitchFamily="18" charset="0"/>
              </a:rPr>
              <a:t>Росток фасоли на холоде</a:t>
            </a:r>
            <a:r>
              <a:rPr lang="ru-RU"/>
              <a:t> </a:t>
            </a:r>
          </a:p>
        </p:txBody>
      </p:sp>
      <p:pic>
        <p:nvPicPr>
          <p:cNvPr id="9220" name="Picture 6" descr="DSCN178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404813"/>
            <a:ext cx="3671887" cy="275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Text Box 7"/>
          <p:cNvSpPr txBox="1">
            <a:spLocks noChangeArrowheads="1"/>
          </p:cNvSpPr>
          <p:nvPr/>
        </p:nvSpPr>
        <p:spPr bwMode="auto">
          <a:xfrm>
            <a:off x="5364163" y="0"/>
            <a:ext cx="28368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990033"/>
                </a:solidFill>
                <a:latin typeface="Times New Roman" pitchFamily="18" charset="0"/>
              </a:rPr>
              <a:t>Росток фасоли в темноте</a:t>
            </a:r>
            <a:r>
              <a:rPr lang="ru-RU"/>
              <a:t> </a:t>
            </a:r>
          </a:p>
        </p:txBody>
      </p:sp>
      <p:sp>
        <p:nvSpPr>
          <p:cNvPr id="9222" name="Text Box 9"/>
          <p:cNvSpPr txBox="1">
            <a:spLocks noChangeArrowheads="1"/>
          </p:cNvSpPr>
          <p:nvPr/>
        </p:nvSpPr>
        <p:spPr bwMode="auto">
          <a:xfrm>
            <a:off x="900113" y="6308725"/>
            <a:ext cx="28082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990033"/>
                </a:solidFill>
                <a:latin typeface="Times New Roman" pitchFamily="18" charset="0"/>
              </a:rPr>
              <a:t>Росток фасоли без воды </a:t>
            </a:r>
          </a:p>
        </p:txBody>
      </p:sp>
      <p:sp>
        <p:nvSpPr>
          <p:cNvPr id="9223" name="Text Box 11"/>
          <p:cNvSpPr txBox="1">
            <a:spLocks noChangeArrowheads="1"/>
          </p:cNvSpPr>
          <p:nvPr/>
        </p:nvSpPr>
        <p:spPr bwMode="auto">
          <a:xfrm>
            <a:off x="5364163" y="6237288"/>
            <a:ext cx="32051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990033"/>
                </a:solidFill>
                <a:latin typeface="Times New Roman" pitchFamily="18" charset="0"/>
              </a:rPr>
              <a:t>Контрольный росток фасоли</a:t>
            </a:r>
          </a:p>
        </p:txBody>
      </p:sp>
      <p:pic>
        <p:nvPicPr>
          <p:cNvPr id="9224" name="Picture 12" descr="DSCN177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3500438"/>
            <a:ext cx="3671888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Picture 13" descr="DSCN178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7900" y="3429000"/>
            <a:ext cx="3816350" cy="274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 descr="DSCN18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836613"/>
            <a:ext cx="3240088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 Box 6"/>
          <p:cNvSpPr txBox="1">
            <a:spLocks noChangeArrowheads="1"/>
          </p:cNvSpPr>
          <p:nvPr/>
        </p:nvSpPr>
        <p:spPr bwMode="auto">
          <a:xfrm>
            <a:off x="611188" y="476250"/>
            <a:ext cx="2817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990033"/>
                </a:solidFill>
                <a:latin typeface="Times New Roman" pitchFamily="18" charset="0"/>
              </a:rPr>
              <a:t>Росток фасоли на холоде</a:t>
            </a:r>
            <a:r>
              <a:rPr lang="ru-RU"/>
              <a:t> </a:t>
            </a:r>
          </a:p>
        </p:txBody>
      </p:sp>
      <p:sp>
        <p:nvSpPr>
          <p:cNvPr id="10244" name="Text Box 7"/>
          <p:cNvSpPr txBox="1">
            <a:spLocks noChangeArrowheads="1"/>
          </p:cNvSpPr>
          <p:nvPr/>
        </p:nvSpPr>
        <p:spPr bwMode="auto">
          <a:xfrm>
            <a:off x="2843213" y="166688"/>
            <a:ext cx="2822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CC0000"/>
                </a:solidFill>
                <a:latin typeface="Times New Roman" pitchFamily="18" charset="0"/>
              </a:rPr>
              <a:t>Растения через неделю</a:t>
            </a:r>
          </a:p>
        </p:txBody>
      </p:sp>
      <p:pic>
        <p:nvPicPr>
          <p:cNvPr id="10245" name="Picture 8" descr="DSCN18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836613"/>
            <a:ext cx="3227387" cy="242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xt Box 9"/>
          <p:cNvSpPr txBox="1">
            <a:spLocks noChangeArrowheads="1"/>
          </p:cNvSpPr>
          <p:nvPr/>
        </p:nvSpPr>
        <p:spPr bwMode="auto">
          <a:xfrm>
            <a:off x="5580063" y="476250"/>
            <a:ext cx="29511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990033"/>
                </a:solidFill>
                <a:latin typeface="Times New Roman" pitchFamily="18" charset="0"/>
              </a:rPr>
              <a:t>Росток фасоли в   темноте</a:t>
            </a:r>
            <a:r>
              <a:rPr lang="ru-RU"/>
              <a:t> </a:t>
            </a:r>
          </a:p>
        </p:txBody>
      </p:sp>
      <p:pic>
        <p:nvPicPr>
          <p:cNvPr id="10247" name="Picture 10" descr="DSCN183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3" y="3500438"/>
            <a:ext cx="3384550" cy="254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Text Box 11"/>
          <p:cNvSpPr txBox="1">
            <a:spLocks noChangeArrowheads="1"/>
          </p:cNvSpPr>
          <p:nvPr/>
        </p:nvSpPr>
        <p:spPr bwMode="auto">
          <a:xfrm>
            <a:off x="900113" y="6237288"/>
            <a:ext cx="27225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990033"/>
                </a:solidFill>
                <a:latin typeface="Times New Roman" pitchFamily="18" charset="0"/>
              </a:rPr>
              <a:t>Росток фасоли без воды</a:t>
            </a:r>
            <a:r>
              <a:rPr lang="ru-RU"/>
              <a:t> </a:t>
            </a:r>
          </a:p>
        </p:txBody>
      </p:sp>
      <p:pic>
        <p:nvPicPr>
          <p:cNvPr id="10249" name="Picture 12" descr="DSCN184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3800" y="3500438"/>
            <a:ext cx="3455988" cy="259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0" name="Text Box 13"/>
          <p:cNvSpPr txBox="1">
            <a:spLocks noChangeArrowheads="1"/>
          </p:cNvSpPr>
          <p:nvPr/>
        </p:nvSpPr>
        <p:spPr bwMode="auto">
          <a:xfrm>
            <a:off x="5292725" y="6237288"/>
            <a:ext cx="32686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990033"/>
                </a:solidFill>
                <a:latin typeface="Times New Roman" pitchFamily="18" charset="0"/>
              </a:rPr>
              <a:t>Контрольный росток фасоли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5"/>
          <p:cNvSpPr txBox="1">
            <a:spLocks noChangeArrowheads="1"/>
          </p:cNvSpPr>
          <p:nvPr/>
        </p:nvSpPr>
        <p:spPr bwMode="auto">
          <a:xfrm>
            <a:off x="3492500" y="476250"/>
            <a:ext cx="1511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CC0000"/>
                </a:solidFill>
                <a:latin typeface="Times New Roman" pitchFamily="18" charset="0"/>
              </a:rPr>
              <a:t>Выводы:</a:t>
            </a:r>
          </a:p>
        </p:txBody>
      </p:sp>
      <p:sp>
        <p:nvSpPr>
          <p:cNvPr id="11267" name="Text Box 7"/>
          <p:cNvSpPr txBox="1">
            <a:spLocks noChangeArrowheads="1"/>
          </p:cNvSpPr>
          <p:nvPr/>
        </p:nvSpPr>
        <p:spPr bwMode="auto">
          <a:xfrm>
            <a:off x="735013" y="1217613"/>
            <a:ext cx="7869237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2000" b="1">
                <a:solidFill>
                  <a:srgbClr val="990033"/>
                </a:solidFill>
                <a:latin typeface="Times New Roman" pitchFamily="18" charset="0"/>
              </a:rPr>
              <a:t>Для нормального развития растения уму необходимы:</a:t>
            </a:r>
          </a:p>
          <a:p>
            <a:pPr marL="342900" indent="-342900"/>
            <a:r>
              <a:rPr lang="ru-RU" sz="2000" b="1">
                <a:solidFill>
                  <a:srgbClr val="990033"/>
                </a:solidFill>
                <a:latin typeface="Times New Roman" pitchFamily="18" charset="0"/>
              </a:rPr>
              <a:t>следующие условия:</a:t>
            </a:r>
          </a:p>
          <a:p>
            <a:pPr marL="342900" indent="-342900">
              <a:buFontTx/>
              <a:buChar char="•"/>
            </a:pPr>
            <a:r>
              <a:rPr lang="ru-RU" sz="2000" b="1">
                <a:solidFill>
                  <a:srgbClr val="990033"/>
                </a:solidFill>
                <a:latin typeface="Times New Roman" pitchFamily="18" charset="0"/>
              </a:rPr>
              <a:t>Тепло</a:t>
            </a:r>
          </a:p>
          <a:p>
            <a:pPr marL="342900" indent="-342900">
              <a:buFontTx/>
              <a:buChar char="•"/>
            </a:pPr>
            <a:r>
              <a:rPr lang="ru-RU" sz="2000" b="1">
                <a:solidFill>
                  <a:srgbClr val="990033"/>
                </a:solidFill>
                <a:latin typeface="Times New Roman" pitchFamily="18" charset="0"/>
              </a:rPr>
              <a:t>Вода</a:t>
            </a:r>
          </a:p>
          <a:p>
            <a:pPr marL="342900" indent="-342900">
              <a:buFontTx/>
              <a:buChar char="•"/>
            </a:pPr>
            <a:r>
              <a:rPr lang="ru-RU" sz="2000" b="1">
                <a:solidFill>
                  <a:srgbClr val="990033"/>
                </a:solidFill>
                <a:latin typeface="Times New Roman" pitchFamily="18" charset="0"/>
              </a:rPr>
              <a:t>Солнечный свет</a:t>
            </a:r>
          </a:p>
          <a:p>
            <a:pPr marL="342900" indent="-342900"/>
            <a:r>
              <a:rPr lang="ru-RU" sz="2000" b="1">
                <a:solidFill>
                  <a:srgbClr val="990033"/>
                </a:solidFill>
                <a:latin typeface="Times New Roman" pitchFamily="18" charset="0"/>
              </a:rPr>
              <a:t>Если растение лишено хотя бы одного из условий, оно может погибнуть.</a:t>
            </a:r>
          </a:p>
          <a:p>
            <a:pPr marL="342900" indent="-342900"/>
            <a:r>
              <a:rPr lang="ru-RU" sz="2000" b="1">
                <a:solidFill>
                  <a:srgbClr val="990033"/>
                </a:solidFill>
                <a:latin typeface="Times New Roman" pitchFamily="18" charset="0"/>
              </a:rPr>
              <a:t>Наиболее опасным для жизни растений являются::</a:t>
            </a:r>
          </a:p>
          <a:p>
            <a:pPr marL="342900" indent="-342900">
              <a:buFontTx/>
              <a:buChar char="•"/>
            </a:pPr>
            <a:r>
              <a:rPr lang="ru-RU" sz="2000" b="1">
                <a:solidFill>
                  <a:srgbClr val="990033"/>
                </a:solidFill>
                <a:latin typeface="Times New Roman" pitchFamily="18" charset="0"/>
              </a:rPr>
              <a:t>Холод</a:t>
            </a:r>
          </a:p>
          <a:p>
            <a:pPr marL="342900" indent="-342900">
              <a:buFontTx/>
              <a:buChar char="•"/>
            </a:pPr>
            <a:r>
              <a:rPr lang="ru-RU" sz="2000" b="1">
                <a:solidFill>
                  <a:srgbClr val="990033"/>
                </a:solidFill>
                <a:latin typeface="Times New Roman" pitchFamily="18" charset="0"/>
              </a:rPr>
              <a:t>Отсутствие воды</a:t>
            </a:r>
          </a:p>
          <a:p>
            <a:pPr marL="342900" indent="-342900"/>
            <a:r>
              <a:rPr lang="ru-RU" sz="2000" b="1">
                <a:solidFill>
                  <a:srgbClr val="990033"/>
                </a:solidFill>
                <a:latin typeface="Times New Roman" pitchFamily="18" charset="0"/>
              </a:rPr>
              <a:t>Поэтому в тундре  и пустыне очень мало растительности.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179</Words>
  <Application>Microsoft Office PowerPoint</Application>
  <PresentationFormat>Экран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school 2000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bubnova</dc:creator>
  <cp:lastModifiedBy>1</cp:lastModifiedBy>
  <cp:revision>15</cp:revision>
  <dcterms:created xsi:type="dcterms:W3CDTF">2009-02-12T11:57:56Z</dcterms:created>
  <dcterms:modified xsi:type="dcterms:W3CDTF">2012-11-10T13:01:52Z</dcterms:modified>
</cp:coreProperties>
</file>