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30DED-1B86-49FB-90AB-5172338D4C41}" type="datetimeFigureOut">
              <a:rPr lang="ru-RU" smtClean="0"/>
              <a:t>10.10.2010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BFE3B-4595-49B0-97C9-F44DDA2D8E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BFE3B-4595-49B0-97C9-F44DDA2D8EB3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44AA-D46C-44FA-BE57-D6306FEC4108}" type="datetimeFigureOut">
              <a:rPr lang="ru-RU" smtClean="0"/>
              <a:t>10.10.2010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6ED3-A2D5-4392-9886-75070CD70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44AA-D46C-44FA-BE57-D6306FEC4108}" type="datetimeFigureOut">
              <a:rPr lang="ru-RU" smtClean="0"/>
              <a:t>10.10.2010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6ED3-A2D5-4392-9886-75070CD70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44AA-D46C-44FA-BE57-D6306FEC4108}" type="datetimeFigureOut">
              <a:rPr lang="ru-RU" smtClean="0"/>
              <a:t>10.10.2010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6ED3-A2D5-4392-9886-75070CD70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44AA-D46C-44FA-BE57-D6306FEC4108}" type="datetimeFigureOut">
              <a:rPr lang="ru-RU" smtClean="0"/>
              <a:t>10.10.2010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6ED3-A2D5-4392-9886-75070CD70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44AA-D46C-44FA-BE57-D6306FEC4108}" type="datetimeFigureOut">
              <a:rPr lang="ru-RU" smtClean="0"/>
              <a:t>10.10.2010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6ED3-A2D5-4392-9886-75070CD70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44AA-D46C-44FA-BE57-D6306FEC4108}" type="datetimeFigureOut">
              <a:rPr lang="ru-RU" smtClean="0"/>
              <a:t>10.10.2010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6ED3-A2D5-4392-9886-75070CD70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44AA-D46C-44FA-BE57-D6306FEC4108}" type="datetimeFigureOut">
              <a:rPr lang="ru-RU" smtClean="0"/>
              <a:t>10.10.2010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6ED3-A2D5-4392-9886-75070CD70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44AA-D46C-44FA-BE57-D6306FEC4108}" type="datetimeFigureOut">
              <a:rPr lang="ru-RU" smtClean="0"/>
              <a:t>10.10.2010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6ED3-A2D5-4392-9886-75070CD70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44AA-D46C-44FA-BE57-D6306FEC4108}" type="datetimeFigureOut">
              <a:rPr lang="ru-RU" smtClean="0"/>
              <a:t>10.10.2010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6ED3-A2D5-4392-9886-75070CD70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44AA-D46C-44FA-BE57-D6306FEC4108}" type="datetimeFigureOut">
              <a:rPr lang="ru-RU" smtClean="0"/>
              <a:t>10.10.2010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6ED3-A2D5-4392-9886-75070CD70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44AA-D46C-44FA-BE57-D6306FEC4108}" type="datetimeFigureOut">
              <a:rPr lang="ru-RU" smtClean="0"/>
              <a:t>10.10.2010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6ED3-A2D5-4392-9886-75070CD70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C44AA-D46C-44FA-BE57-D6306FEC4108}" type="datetimeFigureOut">
              <a:rPr lang="ru-RU" smtClean="0"/>
              <a:t>10.10.2010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06ED3-A2D5-4392-9886-75070CD708A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71604" y="1357298"/>
          <a:ext cx="6405586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0558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СЛОВА</a:t>
                      </a:r>
                      <a:r>
                        <a:rPr lang="ru-RU" sz="3200" baseline="0" dirty="0" smtClean="0"/>
                        <a:t> С УДВОЕННОЙ СОГЛАСНОЙ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Se7en\Desktop\h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071810"/>
            <a:ext cx="1297317" cy="1428761"/>
          </a:xfrm>
          <a:prstGeom prst="rect">
            <a:avLst/>
          </a:prstGeom>
          <a:noFill/>
        </p:spPr>
      </p:pic>
      <p:pic>
        <p:nvPicPr>
          <p:cNvPr id="1027" name="Picture 3" descr="C:\Users\Se7en\Desktop\animirovanny_alfavit_dance_g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2950" y="2433638"/>
            <a:ext cx="1003298" cy="1238250"/>
          </a:xfrm>
          <a:prstGeom prst="rect">
            <a:avLst/>
          </a:prstGeom>
          <a:noFill/>
        </p:spPr>
      </p:pic>
      <p:pic>
        <p:nvPicPr>
          <p:cNvPr id="1028" name="Picture 4" descr="C:\Users\Se7en\Desktop\p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5072074"/>
            <a:ext cx="1069979" cy="1341431"/>
          </a:xfrm>
          <a:prstGeom prst="rect">
            <a:avLst/>
          </a:prstGeom>
          <a:noFill/>
        </p:spPr>
      </p:pic>
      <p:pic>
        <p:nvPicPr>
          <p:cNvPr id="1029" name="Picture 5" descr="C:\Users\Se7en\Desktop\m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72174" y="2366962"/>
            <a:ext cx="1400873" cy="1276351"/>
          </a:xfrm>
          <a:prstGeom prst="rect">
            <a:avLst/>
          </a:prstGeom>
          <a:noFill/>
        </p:spPr>
      </p:pic>
      <p:pic>
        <p:nvPicPr>
          <p:cNvPr id="1030" name="Picture 6" descr="C:\Users\Se7en\Desktop\h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214686"/>
            <a:ext cx="1285852" cy="1500198"/>
          </a:xfrm>
          <a:prstGeom prst="rect">
            <a:avLst/>
          </a:prstGeom>
          <a:noFill/>
        </p:spPr>
      </p:pic>
      <p:pic>
        <p:nvPicPr>
          <p:cNvPr id="1031" name="Picture 7" descr="C:\Users\Se7en\Desktop\animirovanny_alfavit_dance_g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2500306"/>
            <a:ext cx="928694" cy="1238250"/>
          </a:xfrm>
          <a:prstGeom prst="rect">
            <a:avLst/>
          </a:prstGeom>
          <a:noFill/>
        </p:spPr>
      </p:pic>
      <p:pic>
        <p:nvPicPr>
          <p:cNvPr id="1032" name="Picture 8" descr="C:\Users\Se7en\Desktop\p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5143512"/>
            <a:ext cx="1098560" cy="1285891"/>
          </a:xfrm>
          <a:prstGeom prst="rect">
            <a:avLst/>
          </a:prstGeom>
          <a:noFill/>
        </p:spPr>
      </p:pic>
      <p:pic>
        <p:nvPicPr>
          <p:cNvPr id="1033" name="Picture 9" descr="C:\Users\Se7en\Desktop\m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2500306"/>
            <a:ext cx="1231926" cy="1319214"/>
          </a:xfrm>
          <a:prstGeom prst="rect">
            <a:avLst/>
          </a:prstGeom>
          <a:noFill/>
        </p:spPr>
      </p:pic>
      <p:pic>
        <p:nvPicPr>
          <p:cNvPr id="1034" name="Picture 10" descr="C:\Users\Se7en\Desktop\animirovanny_alfavit_dance_k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4286256"/>
            <a:ext cx="1143008" cy="1428760"/>
          </a:xfrm>
          <a:prstGeom prst="rect">
            <a:avLst/>
          </a:prstGeom>
          <a:noFill/>
        </p:spPr>
      </p:pic>
      <p:pic>
        <p:nvPicPr>
          <p:cNvPr id="1035" name="Picture 11" descr="C:\Users\Se7en\Desktop\animirovanny_alfavit_dance_k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4286256"/>
            <a:ext cx="1000132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00100" y="714356"/>
          <a:ext cx="833422" cy="701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342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000" dirty="0" err="1" smtClean="0">
                          <a:solidFill>
                            <a:srgbClr val="FF0000"/>
                          </a:solidFill>
                        </a:rPr>
                        <a:t>кк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2" y="785794"/>
          <a:ext cx="3000396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03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А__</a:t>
                      </a:r>
                      <a:r>
                        <a:rPr lang="ru-RU" sz="3200" baseline="0" dirty="0" smtClean="0"/>
                        <a:t> </a:t>
                      </a:r>
                      <a:r>
                        <a:rPr lang="ru-RU" sz="3200" baseline="0" dirty="0" err="1" smtClean="0"/>
                        <a:t>_уратный</a:t>
                      </a:r>
                      <a:r>
                        <a:rPr lang="ru-RU" sz="3200" baseline="0" dirty="0" smtClean="0"/>
                        <a:t>,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00430" y="785794"/>
          <a:ext cx="3357586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57586"/>
              </a:tblGrid>
              <a:tr h="460364">
                <a:tc>
                  <a:txBody>
                    <a:bodyPr/>
                    <a:lstStyle/>
                    <a:p>
                      <a:r>
                        <a:rPr lang="ru-RU" sz="3600" dirty="0" err="1" smtClean="0"/>
                        <a:t>ко_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_еспондент</a:t>
                      </a:r>
                      <a:r>
                        <a:rPr lang="ru-RU" sz="3600" dirty="0" smtClean="0"/>
                        <a:t>,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000496" y="785794"/>
          <a:ext cx="714380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43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solidFill>
                            <a:srgbClr val="FF0000"/>
                          </a:solidFill>
                        </a:rPr>
                        <a:t>рр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58016" y="785794"/>
          <a:ext cx="1714512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145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err="1" smtClean="0"/>
                        <a:t>ма_</a:t>
                      </a:r>
                      <a:r>
                        <a:rPr lang="ru-RU" sz="3600" baseline="0" dirty="0" smtClean="0"/>
                        <a:t> </a:t>
                      </a:r>
                      <a:r>
                        <a:rPr lang="ru-RU" sz="3600" baseline="0" dirty="0" err="1" smtClean="0"/>
                        <a:t>_а</a:t>
                      </a:r>
                      <a:r>
                        <a:rPr lang="ru-RU" sz="3600" baseline="0" dirty="0" smtClean="0"/>
                        <a:t>,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429520" y="785794"/>
          <a:ext cx="642942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4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err="1" smtClean="0">
                          <a:solidFill>
                            <a:srgbClr val="FF0000"/>
                          </a:solidFill>
                        </a:rPr>
                        <a:t>сс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285984" y="1357298"/>
          <a:ext cx="2000264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026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err="1" smtClean="0"/>
                        <a:t>жу</a:t>
                      </a:r>
                      <a:r>
                        <a:rPr lang="ru-RU" sz="3600" dirty="0" smtClean="0"/>
                        <a:t> _ _ </a:t>
                      </a:r>
                      <a:r>
                        <a:rPr lang="ru-RU" sz="3600" dirty="0" err="1" smtClean="0"/>
                        <a:t>ит</a:t>
                      </a:r>
                      <a:r>
                        <a:rPr lang="ru-RU" sz="3600" dirty="0" smtClean="0"/>
                        <a:t>,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286248" y="1357298"/>
          <a:ext cx="1428760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2876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err="1" smtClean="0"/>
                        <a:t>гри_</a:t>
                      </a:r>
                      <a:r>
                        <a:rPr lang="ru-RU" sz="3600" dirty="0" smtClean="0"/>
                        <a:t> _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857488" y="1357298"/>
          <a:ext cx="857256" cy="7115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7256"/>
              </a:tblGrid>
              <a:tr h="711518">
                <a:tc>
                  <a:txBody>
                    <a:bodyPr/>
                    <a:lstStyle/>
                    <a:p>
                      <a:r>
                        <a:rPr lang="ru-RU" sz="3600" dirty="0" err="1" smtClean="0">
                          <a:solidFill>
                            <a:srgbClr val="FF0000"/>
                          </a:solidFill>
                        </a:rPr>
                        <a:t>жж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500166" y="1357298"/>
          <a:ext cx="714380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43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err="1" smtClean="0">
                          <a:solidFill>
                            <a:srgbClr val="FF0000"/>
                          </a:solidFill>
                        </a:rPr>
                        <a:t>пп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00034" y="1357298"/>
          <a:ext cx="1928826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2882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Фили_</a:t>
                      </a:r>
                      <a:r>
                        <a:rPr lang="ru-RU" sz="3200" baseline="0" dirty="0" smtClean="0"/>
                        <a:t> _ ,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928662" y="2000240"/>
          <a:ext cx="714380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43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err="1" smtClean="0">
                          <a:solidFill>
                            <a:srgbClr val="FF0000"/>
                          </a:solidFill>
                        </a:rPr>
                        <a:t>нн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00034" y="2000240"/>
          <a:ext cx="1857388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573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err="1" smtClean="0"/>
                        <a:t>ва_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_ая</a:t>
                      </a:r>
                      <a:r>
                        <a:rPr lang="ru-RU" sz="3600" dirty="0" smtClean="0"/>
                        <a:t>,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357950" y="1357298"/>
          <a:ext cx="714380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43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err="1" smtClean="0">
                          <a:solidFill>
                            <a:srgbClr val="FF0000"/>
                          </a:solidFill>
                        </a:rPr>
                        <a:t>рр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929322" y="1357298"/>
          <a:ext cx="2071702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170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err="1" smtClean="0"/>
                        <a:t>те_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_аса</a:t>
                      </a:r>
                      <a:r>
                        <a:rPr lang="ru-RU" sz="3600" dirty="0" smtClean="0"/>
                        <a:t>,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5000628" y="1357298"/>
          <a:ext cx="1000132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013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err="1" smtClean="0">
                          <a:solidFill>
                            <a:srgbClr val="FF0000"/>
                          </a:solidFill>
                        </a:rPr>
                        <a:t>пп</a:t>
                      </a:r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36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5214942" y="2000240"/>
          <a:ext cx="714380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43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err="1" smtClean="0">
                          <a:solidFill>
                            <a:srgbClr val="FF0000"/>
                          </a:solidFill>
                        </a:rPr>
                        <a:t>лл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4714876" y="2000240"/>
          <a:ext cx="2714644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1464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err="1" smtClean="0"/>
                        <a:t>ко_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_екция</a:t>
                      </a:r>
                      <a:r>
                        <a:rPr lang="ru-RU" sz="3600" dirty="0" smtClean="0"/>
                        <a:t>,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3643306" y="2000240"/>
          <a:ext cx="1071570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157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мм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2214546" y="2000240"/>
          <a:ext cx="2571768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717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err="1" smtClean="0"/>
                        <a:t>телегра_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_а</a:t>
                      </a:r>
                      <a:r>
                        <a:rPr lang="ru-RU" sz="3600" dirty="0" smtClean="0"/>
                        <a:t>,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500034" y="2571744"/>
          <a:ext cx="1928826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2882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err="1" smtClean="0"/>
                        <a:t>хо_</a:t>
                      </a:r>
                      <a:r>
                        <a:rPr lang="ru-RU" sz="3600" baseline="0" dirty="0" smtClean="0"/>
                        <a:t> </a:t>
                      </a:r>
                      <a:r>
                        <a:rPr lang="ru-RU" sz="3600" baseline="0" dirty="0" err="1" smtClean="0"/>
                        <a:t>_</a:t>
                      </a:r>
                      <a:r>
                        <a:rPr lang="ru-RU" sz="3600" dirty="0" err="1" smtClean="0"/>
                        <a:t>ей</a:t>
                      </a:r>
                      <a:r>
                        <a:rPr lang="ru-RU" sz="3600" dirty="0" smtClean="0"/>
                        <a:t>,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6500826" y="4786322"/>
          <a:ext cx="881026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1026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2285984" y="2571744"/>
          <a:ext cx="1714512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14512"/>
              </a:tblGrid>
              <a:tr h="299402">
                <a:tc>
                  <a:txBody>
                    <a:bodyPr/>
                    <a:lstStyle/>
                    <a:p>
                      <a:r>
                        <a:rPr lang="ru-RU" sz="3600" dirty="0" err="1" smtClean="0"/>
                        <a:t>ша_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_и</a:t>
                      </a:r>
                      <a:r>
                        <a:rPr lang="ru-RU" sz="3600" dirty="0" smtClean="0"/>
                        <a:t>.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928662" y="2571744"/>
          <a:ext cx="714380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4380"/>
              </a:tblGrid>
              <a:tr h="285752">
                <a:tc>
                  <a:txBody>
                    <a:bodyPr/>
                    <a:lstStyle/>
                    <a:p>
                      <a:r>
                        <a:rPr lang="ru-RU" sz="3600" dirty="0" err="1" smtClean="0">
                          <a:solidFill>
                            <a:srgbClr val="FF0000"/>
                          </a:solidFill>
                        </a:rPr>
                        <a:t>кк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2928926" y="2571744"/>
          <a:ext cx="642942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42"/>
              </a:tblGrid>
              <a:tr h="388926">
                <a:tc>
                  <a:txBody>
                    <a:bodyPr/>
                    <a:lstStyle/>
                    <a:p>
                      <a:r>
                        <a:rPr lang="ru-RU" sz="3600" dirty="0" err="1" smtClean="0">
                          <a:solidFill>
                            <a:srgbClr val="FF0000"/>
                          </a:solidFill>
                        </a:rPr>
                        <a:t>сс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Users\Se7en\Desktop\mihka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786058"/>
            <a:ext cx="2643206" cy="3000396"/>
          </a:xfrm>
          <a:prstGeom prst="rect">
            <a:avLst/>
          </a:prstGeom>
          <a:noFill/>
        </p:spPr>
      </p:pic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785786" y="4214818"/>
          <a:ext cx="392909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09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C00000"/>
                          </a:solidFill>
                        </a:rPr>
                        <a:t>МОЛОДЦЫ!</a:t>
                      </a:r>
                      <a:endParaRPr lang="ru-RU" sz="5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77</Words>
  <Application>Microsoft Office PowerPoint</Application>
  <PresentationFormat>Экран (4:3)</PresentationFormat>
  <Paragraphs>27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Se7en</dc:creator>
  <cp:lastModifiedBy>Se7en</cp:lastModifiedBy>
  <cp:revision>18</cp:revision>
  <dcterms:created xsi:type="dcterms:W3CDTF">2010-10-10T12:09:35Z</dcterms:created>
  <dcterms:modified xsi:type="dcterms:W3CDTF">2010-10-10T15:13:53Z</dcterms:modified>
</cp:coreProperties>
</file>