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56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36483-ECAA-4937-837E-A187F88B4BF0}" type="datetimeFigureOut">
              <a:rPr lang="ru-RU" smtClean="0"/>
              <a:t>10.11.2012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C8816-0986-41E2-BF52-C0AFF5D837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36483-ECAA-4937-837E-A187F88B4BF0}" type="datetimeFigureOut">
              <a:rPr lang="ru-RU" smtClean="0"/>
              <a:t>10.11.2012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C8816-0986-41E2-BF52-C0AFF5D837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36483-ECAA-4937-837E-A187F88B4BF0}" type="datetimeFigureOut">
              <a:rPr lang="ru-RU" smtClean="0"/>
              <a:t>10.11.2012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C8816-0986-41E2-BF52-C0AFF5D837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36483-ECAA-4937-837E-A187F88B4BF0}" type="datetimeFigureOut">
              <a:rPr lang="ru-RU" smtClean="0"/>
              <a:t>10.11.2012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C8816-0986-41E2-BF52-C0AFF5D837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36483-ECAA-4937-837E-A187F88B4BF0}" type="datetimeFigureOut">
              <a:rPr lang="ru-RU" smtClean="0"/>
              <a:t>10.11.2012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C8816-0986-41E2-BF52-C0AFF5D837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36483-ECAA-4937-837E-A187F88B4BF0}" type="datetimeFigureOut">
              <a:rPr lang="ru-RU" smtClean="0"/>
              <a:t>10.11.2012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C8816-0986-41E2-BF52-C0AFF5D837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36483-ECAA-4937-837E-A187F88B4BF0}" type="datetimeFigureOut">
              <a:rPr lang="ru-RU" smtClean="0"/>
              <a:t>10.11.2012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C8816-0986-41E2-BF52-C0AFF5D837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36483-ECAA-4937-837E-A187F88B4BF0}" type="datetimeFigureOut">
              <a:rPr lang="ru-RU" smtClean="0"/>
              <a:t>10.11.2012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C8816-0986-41E2-BF52-C0AFF5D837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36483-ECAA-4937-837E-A187F88B4BF0}" type="datetimeFigureOut">
              <a:rPr lang="ru-RU" smtClean="0"/>
              <a:t>10.11.2012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C8816-0986-41E2-BF52-C0AFF5D837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36483-ECAA-4937-837E-A187F88B4BF0}" type="datetimeFigureOut">
              <a:rPr lang="ru-RU" smtClean="0"/>
              <a:t>10.11.2012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C8816-0986-41E2-BF52-C0AFF5D837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36483-ECAA-4937-837E-A187F88B4BF0}" type="datetimeFigureOut">
              <a:rPr lang="ru-RU" smtClean="0"/>
              <a:t>10.11.2012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C8816-0986-41E2-BF52-C0AFF5D837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E36483-ECAA-4937-837E-A187F88B4BF0}" type="datetimeFigureOut">
              <a:rPr lang="ru-RU" smtClean="0"/>
              <a:t>10.11.2012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CC8816-0986-41E2-BF52-C0AFF5D837C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348880"/>
            <a:ext cx="8229600" cy="1143000"/>
          </a:xfrm>
        </p:spPr>
        <p:txBody>
          <a:bodyPr/>
          <a:lstStyle/>
          <a:p>
            <a:r>
              <a:rPr lang="ru-RU" dirty="0" smtClean="0"/>
              <a:t>Узнай ткань растения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2890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Ткани растений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Пользуясь таблицей, определите какие ткани изображены на рисунках. Поясните свои ответы.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76672"/>
            <a:ext cx="3060928" cy="23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1052736"/>
            <a:ext cx="1501140" cy="1133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548680"/>
            <a:ext cx="2701290" cy="1671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624" y="3140968"/>
            <a:ext cx="1714500" cy="1725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07904" y="2780928"/>
            <a:ext cx="2377440" cy="1840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00192" y="2924944"/>
            <a:ext cx="2009104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411760" y="5013176"/>
            <a:ext cx="3086100" cy="1497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331640" y="270892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Рис.1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283968" y="2276872"/>
            <a:ext cx="75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Рис. 2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732240" y="2132856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Рис.3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1691680" y="4869160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Рис.4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4427984" y="4653136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Рис.5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6948264" y="4725144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Рис.6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5652120" y="5949280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Рис.7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Проверяем ответы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1.Покровная ткань</a:t>
            </a:r>
          </a:p>
          <a:p>
            <a:r>
              <a:rPr lang="ru-RU" dirty="0" smtClean="0"/>
              <a:t>2.Образовательная ткань</a:t>
            </a:r>
          </a:p>
          <a:p>
            <a:r>
              <a:rPr lang="ru-RU" dirty="0" smtClean="0"/>
              <a:t>3. Проводящая ткань. Сосуды древесины</a:t>
            </a:r>
          </a:p>
          <a:p>
            <a:r>
              <a:rPr lang="ru-RU" dirty="0" smtClean="0"/>
              <a:t>4. Проводящая ткань. Ситовидные трубки луба</a:t>
            </a:r>
          </a:p>
          <a:p>
            <a:r>
              <a:rPr lang="ru-RU" dirty="0" smtClean="0"/>
              <a:t>5. Основная запасающая ткань.</a:t>
            </a:r>
          </a:p>
          <a:p>
            <a:r>
              <a:rPr lang="ru-RU" dirty="0" smtClean="0"/>
              <a:t>6. Основная фотосинтезирующая ткань.</a:t>
            </a:r>
          </a:p>
          <a:p>
            <a:r>
              <a:rPr lang="ru-RU" dirty="0" smtClean="0"/>
              <a:t>7. </a:t>
            </a:r>
            <a:r>
              <a:rPr lang="ru-RU" smtClean="0"/>
              <a:t>Механическая ткань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65</Words>
  <Application>Microsoft Office PowerPoint</Application>
  <PresentationFormat>Экран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Узнай ткань растения</vt:lpstr>
      <vt:lpstr>Ткани растений </vt:lpstr>
      <vt:lpstr>Презентация PowerPoint</vt:lpstr>
      <vt:lpstr>Проверяем ответы</vt:lpstr>
    </vt:vector>
  </TitlesOfParts>
  <Company>WareZ Provider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www.PHILka.RU</dc:creator>
  <cp:lastModifiedBy>Татьяна</cp:lastModifiedBy>
  <cp:revision>2</cp:revision>
  <dcterms:created xsi:type="dcterms:W3CDTF">2011-11-10T17:31:07Z</dcterms:created>
  <dcterms:modified xsi:type="dcterms:W3CDTF">2012-11-10T12:47:54Z</dcterms:modified>
</cp:coreProperties>
</file>