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3" r:id="rId4"/>
    <p:sldId id="261" r:id="rId5"/>
    <p:sldId id="268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5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9E2A8-F643-4885-9031-0F9C53C5E96E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39FFB-E3BF-4598-BE67-1EFCCEC78A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476375" y="1412875"/>
            <a:ext cx="654208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8000" b="1">
                <a:solidFill>
                  <a:schemeClr val="accent2"/>
                </a:solidFill>
              </a:rPr>
              <a:t>Посвящение</a:t>
            </a:r>
          </a:p>
          <a:p>
            <a:pPr algn="ctr"/>
            <a:r>
              <a:rPr lang="ru-RU" sz="8000" b="1">
                <a:solidFill>
                  <a:schemeClr val="accent2"/>
                </a:solidFill>
              </a:rPr>
              <a:t> в ученики</a:t>
            </a:r>
          </a:p>
        </p:txBody>
      </p:sp>
      <p:pic>
        <p:nvPicPr>
          <p:cNvPr id="2053" name="Picture 5" descr="CA27EN6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6250"/>
            <a:ext cx="1223963" cy="2160588"/>
          </a:xfrm>
          <a:prstGeom prst="rect">
            <a:avLst/>
          </a:prstGeom>
          <a:noFill/>
        </p:spPr>
      </p:pic>
      <p:pic>
        <p:nvPicPr>
          <p:cNvPr id="2054" name="Picture 6" descr="CAYB8TU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716338"/>
            <a:ext cx="1800225" cy="2736850"/>
          </a:xfrm>
          <a:prstGeom prst="rect">
            <a:avLst/>
          </a:prstGeom>
          <a:noFill/>
        </p:spPr>
      </p:pic>
      <p:pic>
        <p:nvPicPr>
          <p:cNvPr id="2055" name="Picture 7" descr="CA46ROR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4292600"/>
            <a:ext cx="1865312" cy="2090738"/>
          </a:xfrm>
          <a:prstGeom prst="rect">
            <a:avLst/>
          </a:prstGeom>
          <a:noFill/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625438" y="5300663"/>
            <a:ext cx="2423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smtClean="0"/>
              <a:t> </a:t>
            </a:r>
            <a:endParaRPr lang="ru-RU" sz="2000" b="1" dirty="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484438" y="620713"/>
            <a:ext cx="5837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Праздник для первоклассников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3850" y="0"/>
            <a:ext cx="83550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Сказочные телеграммы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95288" y="1412875"/>
            <a:ext cx="83645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Если вы идёте по полю и находите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денежку, то не спешите покупать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самовар, как это сделала я.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Лучше купите новую интересную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книжку. </a:t>
            </a:r>
          </a:p>
        </p:txBody>
      </p:sp>
      <p:pic>
        <p:nvPicPr>
          <p:cNvPr id="6152" name="Picture 8" descr="cokotuha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4437063"/>
            <a:ext cx="2449512" cy="2009775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0" y="981075"/>
            <a:ext cx="893921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Мы, все три весёлых братца,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спешим поздравить вас с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окончанием </a:t>
            </a:r>
            <a:r>
              <a:rPr lang="en-US" sz="3600" b="1">
                <a:solidFill>
                  <a:srgbClr val="006600"/>
                </a:solidFill>
              </a:rPr>
              <a:t>I</a:t>
            </a:r>
            <a:r>
              <a:rPr lang="ru-RU" sz="3600" b="1">
                <a:solidFill>
                  <a:srgbClr val="006600"/>
                </a:solidFill>
              </a:rPr>
              <a:t> четверти.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Учитесь лучше, и тогда сможете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 построить такой же прочный дом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из камней, как и наш братец Наф-Наф</a:t>
            </a:r>
            <a:r>
              <a:rPr lang="ru-RU"/>
              <a:t>! </a:t>
            </a:r>
          </a:p>
        </p:txBody>
      </p:sp>
      <p:pic>
        <p:nvPicPr>
          <p:cNvPr id="6154" name="Picture 10" descr="origi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4437063"/>
            <a:ext cx="2843212" cy="2120900"/>
          </a:xfrm>
          <a:prstGeom prst="rect">
            <a:avLst/>
          </a:prstGeom>
          <a:noFill/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-17463" y="931863"/>
            <a:ext cx="9161463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800" b="1">
                <a:solidFill>
                  <a:schemeClr val="accent2"/>
                </a:solidFill>
              </a:rPr>
              <a:t>Не бегайте по классу на переменках, </a:t>
            </a:r>
          </a:p>
          <a:p>
            <a:pPr algn="ctr"/>
            <a:r>
              <a:rPr lang="ru-RU" sz="3800" b="1">
                <a:solidFill>
                  <a:schemeClr val="accent2"/>
                </a:solidFill>
              </a:rPr>
              <a:t>а то можете нечаянно разбить</a:t>
            </a:r>
          </a:p>
          <a:p>
            <a:pPr algn="ctr"/>
            <a:r>
              <a:rPr lang="ru-RU" sz="3800" b="1">
                <a:solidFill>
                  <a:schemeClr val="accent2"/>
                </a:solidFill>
              </a:rPr>
              <a:t> вазу или уронить золотое яичко. </a:t>
            </a:r>
          </a:p>
          <a:p>
            <a:pPr algn="ctr"/>
            <a:r>
              <a:rPr lang="ru-RU" sz="3800" b="1">
                <a:solidFill>
                  <a:schemeClr val="accent2"/>
                </a:solidFill>
              </a:rPr>
              <a:t>И мне тогда придётся высиживать </a:t>
            </a:r>
          </a:p>
          <a:p>
            <a:pPr algn="ctr"/>
            <a:r>
              <a:rPr lang="ru-RU" sz="3800" b="1">
                <a:solidFill>
                  <a:schemeClr val="accent2"/>
                </a:solidFill>
              </a:rPr>
              <a:t>новое яичко, не золотое, а простое.</a:t>
            </a:r>
            <a:r>
              <a:rPr lang="ru-RU" sz="3800"/>
              <a:t> </a:t>
            </a:r>
          </a:p>
        </p:txBody>
      </p:sp>
      <p:pic>
        <p:nvPicPr>
          <p:cNvPr id="6156" name="Picture 12" descr="1258052741_1257224372_149889707565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4076700"/>
            <a:ext cx="2751137" cy="2547938"/>
          </a:xfrm>
          <a:prstGeom prst="rect">
            <a:avLst/>
          </a:prstGeom>
          <a:noFill/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-92075" y="22240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0" y="836613"/>
            <a:ext cx="897572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6600CC"/>
                </a:solidFill>
              </a:rPr>
              <a:t>Как можно усерднее учитесь в школе, </a:t>
            </a:r>
          </a:p>
          <a:p>
            <a:pPr algn="ctr"/>
            <a:r>
              <a:rPr lang="ru-RU" sz="3600" b="1">
                <a:solidFill>
                  <a:srgbClr val="6600CC"/>
                </a:solidFill>
              </a:rPr>
              <a:t>и не только наукам, но и вежливости.</a:t>
            </a:r>
          </a:p>
          <a:p>
            <a:pPr algn="ctr"/>
            <a:r>
              <a:rPr lang="ru-RU" sz="3600" b="1">
                <a:solidFill>
                  <a:srgbClr val="6600CC"/>
                </a:solidFill>
              </a:rPr>
              <a:t>А то к нам однажды в гости пришла </a:t>
            </a:r>
          </a:p>
          <a:p>
            <a:pPr algn="ctr"/>
            <a:r>
              <a:rPr lang="ru-RU" sz="3600" b="1">
                <a:solidFill>
                  <a:srgbClr val="6600CC"/>
                </a:solidFill>
              </a:rPr>
              <a:t>девочка Маша. Она съела нашу кашу, </a:t>
            </a:r>
          </a:p>
          <a:p>
            <a:pPr algn="ctr"/>
            <a:r>
              <a:rPr lang="ru-RU" sz="3600" b="1">
                <a:solidFill>
                  <a:srgbClr val="6600CC"/>
                </a:solidFill>
              </a:rPr>
              <a:t>сломала стульчик Мишутки и даже</a:t>
            </a:r>
          </a:p>
          <a:p>
            <a:pPr algn="ctr"/>
            <a:r>
              <a:rPr lang="ru-RU" sz="3600" b="1">
                <a:solidFill>
                  <a:srgbClr val="6600CC"/>
                </a:solidFill>
              </a:rPr>
              <a:t> валялась на наших кроватях! </a:t>
            </a:r>
          </a:p>
        </p:txBody>
      </p:sp>
      <p:pic>
        <p:nvPicPr>
          <p:cNvPr id="6159" name="Picture 15" descr="c2ec8be6f04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213" y="4260850"/>
            <a:ext cx="3313112" cy="2406650"/>
          </a:xfrm>
          <a:prstGeom prst="rect">
            <a:avLst/>
          </a:prstGeom>
          <a:noFill/>
        </p:spPr>
      </p:pic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0" y="981075"/>
            <a:ext cx="92456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Я тоже мечтаю пойти в школу, как вы!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 Если бы я училась в школе, то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узнала бы, что Волк – это хитрый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 хищник, и с ним никогда нельзя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 разговаривать и, тем более, говорить,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где живёт моя бабушка</a:t>
            </a:r>
            <a:r>
              <a:rPr lang="ru-RU" sz="3600" b="1"/>
              <a:t>. </a:t>
            </a:r>
          </a:p>
        </p:txBody>
      </p:sp>
      <p:pic>
        <p:nvPicPr>
          <p:cNvPr id="6161" name="Picture 17" descr="0_38ceb_7beb58ea_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275" y="4292600"/>
            <a:ext cx="1631950" cy="2311400"/>
          </a:xfrm>
          <a:prstGeom prst="rect">
            <a:avLst/>
          </a:prstGeom>
          <a:noFill/>
        </p:spPr>
      </p:pic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0" y="908050"/>
            <a:ext cx="89598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400" b="1">
                <a:solidFill>
                  <a:srgbClr val="6600CC"/>
                </a:solidFill>
              </a:rPr>
              <a:t>Поздравляю всех первоклассников! </a:t>
            </a:r>
          </a:p>
          <a:p>
            <a:pPr algn="ctr"/>
            <a:r>
              <a:rPr lang="ru-RU" sz="3400" b="1">
                <a:solidFill>
                  <a:srgbClr val="6600CC"/>
                </a:solidFill>
              </a:rPr>
              <a:t>Желаю набираться ума и обязательно </a:t>
            </a:r>
          </a:p>
          <a:p>
            <a:pPr algn="ctr"/>
            <a:r>
              <a:rPr lang="ru-RU" sz="3400" b="1">
                <a:solidFill>
                  <a:srgbClr val="6600CC"/>
                </a:solidFill>
              </a:rPr>
              <a:t>научиться читать. А то когда папа Карло</a:t>
            </a:r>
          </a:p>
          <a:p>
            <a:pPr algn="ctr"/>
            <a:r>
              <a:rPr lang="ru-RU" sz="3400" b="1">
                <a:solidFill>
                  <a:srgbClr val="6600CC"/>
                </a:solidFill>
              </a:rPr>
              <a:t> подарил мне азбуку, я променял её на</a:t>
            </a:r>
          </a:p>
          <a:p>
            <a:pPr algn="ctr"/>
            <a:r>
              <a:rPr lang="ru-RU" sz="3400" b="1">
                <a:solidFill>
                  <a:srgbClr val="6600CC"/>
                </a:solidFill>
              </a:rPr>
              <a:t> билет в кукольный театр, о чём очень </a:t>
            </a:r>
          </a:p>
          <a:p>
            <a:pPr algn="ctr"/>
            <a:r>
              <a:rPr lang="ru-RU" sz="3400" b="1">
                <a:solidFill>
                  <a:srgbClr val="6600CC"/>
                </a:solidFill>
              </a:rPr>
              <a:t>жалею. Берегите ваши учебники!</a:t>
            </a:r>
            <a:r>
              <a:rPr lang="ru-RU" sz="3600" b="1">
                <a:solidFill>
                  <a:srgbClr val="6600CC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1" grpId="1"/>
      <p:bldP spid="6153" grpId="0"/>
      <p:bldP spid="6153" grpId="1"/>
      <p:bldP spid="6155" grpId="0"/>
      <p:bldP spid="6155" grpId="1"/>
      <p:bldP spid="6158" grpId="0"/>
      <p:bldP spid="6158" grpId="1"/>
      <p:bldP spid="6160" grpId="0"/>
      <p:bldP spid="6160" grpId="1"/>
      <p:bldP spid="61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01labkedo12258224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88913"/>
            <a:ext cx="6913562" cy="6408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692275" y="765175"/>
            <a:ext cx="58801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4000" b="1">
                <a:solidFill>
                  <a:schemeClr val="accent2"/>
                </a:solidFill>
              </a:rPr>
              <a:t>Ёжик по лесу пошёл,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На обед грибы нашёл.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    Два - под берёзой, 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Один – у осинки.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    Сколько их будет 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В плетёной корзинке?</a:t>
            </a:r>
            <a:r>
              <a:rPr lang="ru-RU" sz="2400"/>
              <a:t> 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284663" y="5013325"/>
            <a:ext cx="6080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66"/>
                </a:solidFill>
              </a:rPr>
              <a:t>3</a:t>
            </a:r>
          </a:p>
        </p:txBody>
      </p:sp>
      <p:pic>
        <p:nvPicPr>
          <p:cNvPr id="5126" name="Picture 6" descr="щоарвзщш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24400"/>
            <a:ext cx="2160587" cy="1665288"/>
          </a:xfrm>
          <a:prstGeom prst="rect">
            <a:avLst/>
          </a:prstGeom>
          <a:noFill/>
        </p:spPr>
      </p:pic>
      <p:pic>
        <p:nvPicPr>
          <p:cNvPr id="5127" name="Picture 7" descr="Маль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5084763"/>
            <a:ext cx="1219200" cy="1428750"/>
          </a:xfrm>
          <a:prstGeom prst="rect">
            <a:avLst/>
          </a:prstGeom>
          <a:noFill/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042988" y="692150"/>
            <a:ext cx="710247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006600"/>
                </a:solidFill>
              </a:rPr>
              <a:t>В снег упал Серёжка, 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А за ним Алёшка,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    А за ним Маринка, 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А за ней Иринка.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    А потом упал Игнат. 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Сколько было всех ребят?</a:t>
            </a:r>
            <a:r>
              <a:rPr lang="ru-RU"/>
              <a:t> 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284663" y="5013325"/>
            <a:ext cx="6080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66"/>
                </a:solidFill>
              </a:rPr>
              <a:t>5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042988" y="1268413"/>
            <a:ext cx="746601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chemeClr val="accent2"/>
                </a:solidFill>
              </a:rPr>
              <a:t>Рада Алёнка – 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Нашла два маслёнка!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    Да четыре в корзине. 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Сколько грибов на картине?</a:t>
            </a:r>
            <a:r>
              <a:rPr lang="ru-RU"/>
              <a:t> 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284663" y="4941888"/>
            <a:ext cx="6080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66"/>
                </a:solidFill>
              </a:rPr>
              <a:t>6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403350" y="908050"/>
            <a:ext cx="623411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Шесть весёлых медвежат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За малиной в лес спешат.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    Но один малыш устал,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От товарищей отстал.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    А теперь ответ найди: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Сколько мишек впереди? 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284663" y="4868863"/>
            <a:ext cx="6080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66"/>
                </a:solidFill>
              </a:rPr>
              <a:t>5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11188" y="1268413"/>
            <a:ext cx="786923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chemeClr val="accent2"/>
                </a:solidFill>
              </a:rPr>
              <a:t>Яблоки в саду поспели, 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Мы отведать их успели.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    Пять румяных, наливных, 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Три с кислинкой. Сколько их?</a:t>
            </a:r>
            <a:r>
              <a:rPr lang="ru-RU"/>
              <a:t> 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4284663" y="4868863"/>
            <a:ext cx="6080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66"/>
                </a:solidFill>
              </a:rPr>
              <a:t>8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11188" y="692150"/>
            <a:ext cx="776128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006600"/>
                </a:solidFill>
              </a:rPr>
              <a:t>К серой цапле на урок 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Прилетели семь сорок,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    Но из них лишь три сороки 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Приготовили уроки.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    Сколько лодырей-сорок 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Прилетело на урок? 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211638" y="4941888"/>
            <a:ext cx="6080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66"/>
                </a:solidFill>
              </a:rPr>
              <a:t>4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900113" y="0"/>
            <a:ext cx="74549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Математические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4" grpId="1"/>
      <p:bldP spid="5125" grpId="0"/>
      <p:bldP spid="5125" grpId="1"/>
      <p:bldP spid="5128" grpId="0"/>
      <p:bldP spid="5128" grpId="1"/>
      <p:bldP spid="5129" grpId="0"/>
      <p:bldP spid="5129" grpId="1"/>
      <p:bldP spid="5130" grpId="0"/>
      <p:bldP spid="5130" grpId="1"/>
      <p:bldP spid="5131" grpId="0"/>
      <p:bldP spid="5131" grpId="1"/>
      <p:bldP spid="5132" grpId="0"/>
      <p:bldP spid="5132" grpId="1"/>
      <p:bldP spid="5133" grpId="0"/>
      <p:bldP spid="5133" grpId="1"/>
      <p:bldP spid="5134" grpId="0"/>
      <p:bldP spid="5134" grpId="1"/>
      <p:bldP spid="5135" grpId="0"/>
      <p:bldP spid="5135" grpId="1"/>
      <p:bldP spid="5136" grpId="0"/>
      <p:bldP spid="51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01labkedo12258224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48150" cy="6673850"/>
          </a:xfrm>
          <a:prstGeom prst="rect">
            <a:avLst/>
          </a:prstGeom>
          <a:noFill/>
        </p:spPr>
      </p:pic>
      <p:pic>
        <p:nvPicPr>
          <p:cNvPr id="12293" name="Picture 5" descr="джп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1750" y="333375"/>
            <a:ext cx="4032250" cy="612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642911" y="476250"/>
            <a:ext cx="757242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Я, став настоящим учеником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КЛЯНУСЬ: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635375" y="2060575"/>
            <a:ext cx="48482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chemeClr val="accent2"/>
                </a:solidFill>
              </a:rPr>
              <a:t>Здоровым быть, 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и в школу</a:t>
            </a: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 исправно ходить!</a:t>
            </a:r>
          </a:p>
          <a:p>
            <a:pPr algn="ctr"/>
            <a:endParaRPr lang="ru-RU" sz="4000" b="1">
              <a:solidFill>
                <a:schemeClr val="accent2"/>
              </a:solidFill>
            </a:endParaRPr>
          </a:p>
          <a:p>
            <a:pPr algn="ctr"/>
            <a:r>
              <a:rPr lang="ru-RU" sz="4000" b="1">
                <a:solidFill>
                  <a:schemeClr val="accent2"/>
                </a:solidFill>
              </a:rPr>
              <a:t> КЛЯНУСЬ!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038475" y="2300288"/>
            <a:ext cx="597376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chemeClr val="accent2"/>
                </a:solidFill>
              </a:rPr>
              <a:t>Клянусь писать и читать </a:t>
            </a:r>
          </a:p>
          <a:p>
            <a:pPr algn="ctr"/>
            <a:r>
              <a:rPr lang="ru-RU" sz="3600" b="1">
                <a:solidFill>
                  <a:schemeClr val="accent2"/>
                </a:solidFill>
              </a:rPr>
              <a:t>я прилично и в ранце </a:t>
            </a:r>
          </a:p>
          <a:p>
            <a:pPr algn="ctr"/>
            <a:r>
              <a:rPr lang="ru-RU" sz="3600" b="1">
                <a:solidFill>
                  <a:schemeClr val="accent2"/>
                </a:solidFill>
              </a:rPr>
              <a:t>носить “хорошо” </a:t>
            </a:r>
          </a:p>
          <a:p>
            <a:pPr algn="ctr"/>
            <a:r>
              <a:rPr lang="ru-RU" sz="3600" b="1">
                <a:solidFill>
                  <a:schemeClr val="accent2"/>
                </a:solidFill>
              </a:rPr>
              <a:t>и “отлично”.</a:t>
            </a:r>
          </a:p>
          <a:p>
            <a:pPr algn="ctr"/>
            <a:endParaRPr lang="ru-RU" sz="3600" b="1">
              <a:solidFill>
                <a:schemeClr val="accent2"/>
              </a:solidFill>
            </a:endParaRPr>
          </a:p>
          <a:p>
            <a:pPr algn="ctr"/>
            <a:r>
              <a:rPr lang="ru-RU" sz="3600" b="1">
                <a:solidFill>
                  <a:schemeClr val="accent2"/>
                </a:solidFill>
              </a:rPr>
              <a:t> КЛЯНУСЬ!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779838" y="1700213"/>
            <a:ext cx="4427537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Клянусь в том,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что буду я очень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стараться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с друзьями моими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 впредь больше </a:t>
            </a: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не драться! </a:t>
            </a:r>
          </a:p>
          <a:p>
            <a:pPr algn="ctr"/>
            <a:endParaRPr lang="ru-RU" sz="3600" b="1">
              <a:solidFill>
                <a:srgbClr val="006600"/>
              </a:solidFill>
            </a:endParaRPr>
          </a:p>
          <a:p>
            <a:pPr algn="ctr"/>
            <a:r>
              <a:rPr lang="ru-RU" sz="3600" b="1">
                <a:solidFill>
                  <a:srgbClr val="006600"/>
                </a:solidFill>
              </a:rPr>
              <a:t>КЛЯНУСЬ!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3348038" y="1916113"/>
            <a:ext cx="5395912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006600"/>
                </a:solidFill>
              </a:rPr>
              <a:t>Клянусь я ребёнком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воспитанным быть, 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не бегать по школе, </a:t>
            </a: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а шагом ходить! </a:t>
            </a:r>
          </a:p>
          <a:p>
            <a:pPr algn="ctr"/>
            <a:endParaRPr lang="ru-RU" sz="4000" b="1">
              <a:solidFill>
                <a:srgbClr val="006600"/>
              </a:solidFill>
            </a:endParaRPr>
          </a:p>
          <a:p>
            <a:pPr algn="ctr"/>
            <a:r>
              <a:rPr lang="ru-RU" sz="4000" b="1">
                <a:solidFill>
                  <a:srgbClr val="006600"/>
                </a:solidFill>
              </a:rPr>
              <a:t>КЛЯНУСЬ!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419475" y="1989138"/>
            <a:ext cx="5230813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</a:rPr>
              <a:t>Клянусь не бояться</a:t>
            </a:r>
          </a:p>
          <a:p>
            <a:pPr algn="ctr"/>
            <a:r>
              <a:rPr lang="ru-RU" sz="4000" b="1" dirty="0">
                <a:solidFill>
                  <a:schemeClr val="accent2"/>
                </a:solidFill>
              </a:rPr>
              <a:t>дороги тернистой,</a:t>
            </a:r>
          </a:p>
          <a:p>
            <a:pPr algn="ctr"/>
            <a:r>
              <a:rPr lang="ru-RU" sz="4000" b="1" dirty="0">
                <a:solidFill>
                  <a:schemeClr val="accent2"/>
                </a:solidFill>
              </a:rPr>
              <a:t> и к знаньям идти </a:t>
            </a:r>
          </a:p>
          <a:p>
            <a:pPr algn="ctr"/>
            <a:r>
              <a:rPr lang="ru-RU" sz="4000" b="1" dirty="0">
                <a:solidFill>
                  <a:schemeClr val="accent2"/>
                </a:solidFill>
              </a:rPr>
              <a:t>любою ценой! </a:t>
            </a:r>
          </a:p>
          <a:p>
            <a:pPr algn="ctr"/>
            <a:endParaRPr lang="ru-RU" sz="4000" b="1" dirty="0">
              <a:solidFill>
                <a:schemeClr val="accent2"/>
              </a:solidFill>
            </a:endParaRPr>
          </a:p>
          <a:p>
            <a:pPr algn="ctr"/>
            <a:r>
              <a:rPr lang="ru-RU" sz="4000" b="1" dirty="0">
                <a:solidFill>
                  <a:schemeClr val="accent2"/>
                </a:solidFill>
              </a:rPr>
              <a:t>КЛЯНУСЬ! 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571604" y="1484313"/>
            <a:ext cx="7072361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</a:rPr>
              <a:t>Ребёнком всегда</a:t>
            </a:r>
          </a:p>
          <a:p>
            <a:pPr algn="ctr"/>
            <a:r>
              <a:rPr lang="ru-RU" sz="4000" b="1" dirty="0">
                <a:solidFill>
                  <a:schemeClr val="accent2"/>
                </a:solidFill>
              </a:rPr>
              <a:t> идеальным я буду </a:t>
            </a:r>
          </a:p>
          <a:p>
            <a:pPr algn="ctr"/>
            <a:r>
              <a:rPr lang="ru-RU" sz="4000" b="1" dirty="0">
                <a:solidFill>
                  <a:schemeClr val="accent2"/>
                </a:solidFill>
              </a:rPr>
              <a:t>и клятвы моей</a:t>
            </a:r>
          </a:p>
          <a:p>
            <a:pPr algn="ctr"/>
            <a:r>
              <a:rPr lang="ru-RU" sz="4000" b="1" dirty="0">
                <a:solidFill>
                  <a:schemeClr val="accent2"/>
                </a:solidFill>
              </a:rPr>
              <a:t> никогда не забуду! </a:t>
            </a:r>
          </a:p>
          <a:p>
            <a:pPr algn="ctr"/>
            <a:endParaRPr lang="ru-RU" sz="4000" b="1" dirty="0">
              <a:solidFill>
                <a:schemeClr val="accent2"/>
              </a:solidFill>
            </a:endParaRPr>
          </a:p>
          <a:p>
            <a:pPr algn="ctr"/>
            <a:r>
              <a:rPr lang="ru-RU" sz="4000" b="1" dirty="0">
                <a:solidFill>
                  <a:schemeClr val="accent2"/>
                </a:solidFill>
              </a:rPr>
              <a:t>КЛЯНУСЬ! </a:t>
            </a:r>
          </a:p>
          <a:p>
            <a:pPr algn="ctr"/>
            <a:r>
              <a:rPr lang="ru-RU" sz="4000" b="1" dirty="0">
                <a:solidFill>
                  <a:schemeClr val="accent2"/>
                </a:solidFill>
              </a:rPr>
              <a:t>КЛЯНУСЬ!</a:t>
            </a:r>
          </a:p>
          <a:p>
            <a:pPr algn="ctr"/>
            <a:r>
              <a:rPr lang="ru-RU" sz="4000" b="1" dirty="0">
                <a:solidFill>
                  <a:schemeClr val="accent2"/>
                </a:solidFill>
              </a:rPr>
              <a:t>КЛЯНУСЬ!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14438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1" name="Picture 10" descr="SNASWA-123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357562"/>
            <a:ext cx="24479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D:\мама\Глухова НА\фото\Букварь 1кл\CCI07042009_00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762339">
            <a:off x="673864" y="3910078"/>
            <a:ext cx="1903413" cy="1143000"/>
          </a:xfrm>
          <a:prstGeom prst="rect">
            <a:avLst/>
          </a:prstGeom>
          <a:noFill/>
        </p:spPr>
      </p:pic>
      <p:pic>
        <p:nvPicPr>
          <p:cNvPr id="13" name="Picture 6" descr="bird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071678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солнышко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20004">
            <a:off x="7604125" y="388938"/>
            <a:ext cx="124936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bird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5500702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bird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857232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bird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557214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  <p:bldP spid="13319" grpId="1"/>
      <p:bldP spid="13320" grpId="0"/>
      <p:bldP spid="13320" grpId="1"/>
      <p:bldP spid="13321" grpId="0"/>
      <p:bldP spid="13321" grpId="1"/>
      <p:bldP spid="13322" grpId="0"/>
      <p:bldP spid="13322" grpId="1"/>
      <p:bldP spid="13323" grpId="0"/>
      <p:bldP spid="13323" grpId="1"/>
      <p:bldP spid="133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2700338" y="476250"/>
            <a:ext cx="5903912" cy="5040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ПОЗДРАВЛЯЕМ</a:t>
            </a:r>
          </a:p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РЕБЯТ </a:t>
            </a:r>
          </a:p>
          <a:p>
            <a:pPr algn="ctr"/>
            <a:r>
              <a:rPr lang="en-US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1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 </a:t>
            </a:r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класса</a:t>
            </a:r>
          </a:p>
        </p:txBody>
      </p:sp>
      <p:pic>
        <p:nvPicPr>
          <p:cNvPr id="14342" name="Picture 6" descr="zv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989138"/>
            <a:ext cx="2987675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042988" y="1196975"/>
            <a:ext cx="563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1) http://www.proshkolu.ru/user/Olgas28/file/1155177/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484438" y="476250"/>
            <a:ext cx="399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Интернет - источники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042988" y="2276475"/>
            <a:ext cx="548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3) http://www.fabrikaglamura.ru/forum/t15322,6-.htm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042988" y="1773238"/>
            <a:ext cx="680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2) http://forum.materinstvo.ru/index.php?showtopic=73522&amp;st=50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042988" y="2924175"/>
            <a:ext cx="611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4) http://www.xn--80amkeaq.net/photoscard/insert344.html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1042988" y="3500438"/>
            <a:ext cx="3594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5) http://trud-ost.ru/?m=20100112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042988" y="4076700"/>
            <a:ext cx="607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6) http://www.liveinternet.ru/users/teanika/post124780681/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042988" y="4652963"/>
            <a:ext cx="3562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7) http://unokrug.ru/greetings.php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1042988" y="5300663"/>
            <a:ext cx="442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8) http://igroprom.ua/?p=product&amp;id=2087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1042988" y="5876925"/>
            <a:ext cx="408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9) http://www.xrest.ru/preview/295695/</a:t>
            </a: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5286380" y="4515217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/>
              <a:t>За основу брала </a:t>
            </a:r>
            <a:r>
              <a:rPr lang="ru-RU" b="1" dirty="0" err="1" smtClean="0"/>
              <a:t>прнзентацию</a:t>
            </a:r>
            <a:r>
              <a:rPr lang="ru-RU" b="1" dirty="0" smtClean="0"/>
              <a:t> учителя </a:t>
            </a:r>
            <a:r>
              <a:rPr lang="ru-RU" b="1" dirty="0" smtClean="0"/>
              <a:t>начальных классов</a:t>
            </a:r>
          </a:p>
          <a:p>
            <a:pPr algn="ctr" eaLnBrk="0" hangingPunct="0"/>
            <a:r>
              <a:rPr lang="ru-RU" b="1" dirty="0" smtClean="0"/>
              <a:t>МБОУ </a:t>
            </a:r>
            <a:r>
              <a:rPr lang="en-US" b="1" dirty="0" smtClean="0"/>
              <a:t>“</a:t>
            </a:r>
            <a:r>
              <a:rPr lang="ru-RU" b="1" dirty="0" smtClean="0"/>
              <a:t>СОШ № 47</a:t>
            </a:r>
            <a:r>
              <a:rPr lang="en-US" b="1" dirty="0" smtClean="0"/>
              <a:t>”</a:t>
            </a:r>
            <a:r>
              <a:rPr lang="ru-RU" b="1" dirty="0" smtClean="0"/>
              <a:t> г. Перми</a:t>
            </a:r>
          </a:p>
          <a:p>
            <a:pPr algn="ctr" eaLnBrk="0" hangingPunct="0"/>
            <a:r>
              <a:rPr lang="ru-RU" b="1" smtClean="0"/>
              <a:t>Кругловой Татьяны Юрьевны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598</Words>
  <Application>Microsoft Office PowerPoint</Application>
  <PresentationFormat>Экран (4:3)</PresentationFormat>
  <Paragraphs>135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14</cp:revision>
  <dcterms:created xsi:type="dcterms:W3CDTF">2012-10-17T18:36:30Z</dcterms:created>
  <dcterms:modified xsi:type="dcterms:W3CDTF">2012-11-10T19:14:25Z</dcterms:modified>
</cp:coreProperties>
</file>