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</p:sldMasterIdLst>
  <p:notesMasterIdLst>
    <p:notesMasterId r:id="rId30"/>
  </p:notesMasterIdLst>
  <p:sldIdLst>
    <p:sldId id="256" r:id="rId13"/>
    <p:sldId id="282" r:id="rId14"/>
    <p:sldId id="283" r:id="rId15"/>
    <p:sldId id="272" r:id="rId16"/>
    <p:sldId id="262" r:id="rId17"/>
    <p:sldId id="273" r:id="rId18"/>
    <p:sldId id="261" r:id="rId19"/>
    <p:sldId id="274" r:id="rId20"/>
    <p:sldId id="260" r:id="rId21"/>
    <p:sldId id="276" r:id="rId22"/>
    <p:sldId id="267" r:id="rId23"/>
    <p:sldId id="275" r:id="rId24"/>
    <p:sldId id="269" r:id="rId25"/>
    <p:sldId id="277" r:id="rId26"/>
    <p:sldId id="270" r:id="rId27"/>
    <p:sldId id="278" r:id="rId28"/>
    <p:sldId id="27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84B1D-B2DF-4EA2-B41D-4A5D917991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696F72-F56B-4699-B93D-75948B3891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58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96F72-F56B-4699-B93D-75948B38916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52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96F72-F56B-4699-B93D-75948B38916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52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96F72-F56B-4699-B93D-75948B38916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52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35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49738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94071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6190F-222D-48ED-AF2F-0C5561DB0B8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3437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4BD4-A912-4A0C-9D09-26208FFAA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3318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0F513-D90C-4212-B46E-022EB9B05B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22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0308-5797-438D-9CE8-654753726A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745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13E5F-3223-4430-BD3B-E9160F7A7E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43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6FE5-F757-4A20-8C67-3C9F1F029E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87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C5DE-FE4B-40DD-B02D-8BAD7B5D33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71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BD0A3-9F05-4B91-B2FD-74540AFE2A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3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48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78B0-E47C-461E-ADAF-272906BFD23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19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5D366-C7E2-4EC7-9DB7-F735EA777C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328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3B6AE-CD90-4F2C-8FAA-744C4CDA6D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8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6190F-222D-48ED-AF2F-0C5561DB0B8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34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4BD4-A912-4A0C-9D09-26208FFAA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33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0F513-D90C-4212-B46E-022EB9B05B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229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0308-5797-438D-9CE8-654753726A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7454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13E5F-3223-4430-BD3B-E9160F7A7E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433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6FE5-F757-4A20-8C67-3C9F1F029E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87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C5DE-FE4B-40DD-B02D-8BAD7B5D33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71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316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BD0A3-9F05-4B91-B2FD-74540AFE2A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3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78B0-E47C-461E-ADAF-272906BFD23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198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5D366-C7E2-4EC7-9DB7-F735EA777C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328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3B6AE-CD90-4F2C-8FAA-744C4CDA6D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86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6190F-222D-48ED-AF2F-0C5561DB0B8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343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4BD4-A912-4A0C-9D09-26208FFAA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9331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0F513-D90C-4212-B46E-022EB9B05B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229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0308-5797-438D-9CE8-654753726A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745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13E5F-3223-4430-BD3B-E9160F7A7E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433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6FE5-F757-4A20-8C67-3C9F1F029E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8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431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C5DE-FE4B-40DD-B02D-8BAD7B5D33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4712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BD0A3-9F05-4B91-B2FD-74540AFE2A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316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78B0-E47C-461E-ADAF-272906BFD23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198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5D366-C7E2-4EC7-9DB7-F735EA777C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7328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3B6AE-CD90-4F2C-8FAA-744C4CDA6D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86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6190F-222D-48ED-AF2F-0C5561DB0B8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1157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4BD4-A912-4A0C-9D09-26208FFAA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6367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0F513-D90C-4212-B46E-022EB9B05B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30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0308-5797-438D-9CE8-654753726A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092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13E5F-3223-4430-BD3B-E9160F7A7E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5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7025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6FE5-F757-4A20-8C67-3C9F1F029E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21491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C5DE-FE4B-40DD-B02D-8BAD7B5D33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1394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BD0A3-9F05-4B91-B2FD-74540AFE2A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454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78B0-E47C-461E-ADAF-272906BFD23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654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5D366-C7E2-4EC7-9DB7-F735EA777C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077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3B6AE-CD90-4F2C-8FAA-744C4CDA6D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3057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6190F-222D-48ED-AF2F-0C5561DB0B8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763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94BD4-A912-4A0C-9D09-26208FFAAB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866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0F513-D90C-4212-B46E-022EB9B05BF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4386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00308-5797-438D-9CE8-654753726A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4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3939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13E5F-3223-4430-BD3B-E9160F7A7E8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560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6FE5-F757-4A20-8C67-3C9F1F029E2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110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0C5DE-FE4B-40DD-B02D-8BAD7B5D336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886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BD0A3-9F05-4B91-B2FD-74540AFE2A0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753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A78B0-E47C-461E-ADAF-272906BFD23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79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5D366-C7E2-4EC7-9DB7-F735EA777C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5716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3B6AE-CD90-4F2C-8FAA-744C4CDA6D2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644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3120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8012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7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4724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58108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51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5228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4238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923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687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35554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074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077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9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93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4E1F9B-48E5-411E-81BD-FCAD525609B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7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4E1F9B-48E5-411E-81BD-FCAD525609B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7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4E1F9B-48E5-411E-81BD-FCAD525609B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7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4E1F9B-48E5-411E-81BD-FCAD525609B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2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B4E1F9B-48E5-411E-81BD-FCAD525609B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821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76A91-56B8-47E9-8E87-7D5BD07803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93BC-63D1-4827-9418-2C58196E99F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11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52233" y="2564904"/>
            <a:ext cx="8064896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82"/>
              </a:avLst>
            </a:prstTxWarp>
          </a:bodyPr>
          <a:lstStyle/>
          <a:p>
            <a:pPr algn="ctr" rtl="0">
              <a:buNone/>
            </a:pPr>
            <a:r>
              <a:rPr lang="ru-RU" sz="2800" kern="10" spc="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Бәхетле</a:t>
            </a:r>
            <a:r>
              <a:rPr lang="ru-RU" sz="28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kern="10" spc="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очрак</a:t>
            </a:r>
            <a:endParaRPr lang="ru-RU" sz="28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2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308" y="764704"/>
            <a:ext cx="765914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Галим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белсә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дә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сорый,надан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белми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дә,сорамый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да</a:t>
            </a: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910236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816643" y="969818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IV</a:t>
            </a:r>
            <a:r>
              <a:rPr lang="tt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2195736" y="2420888"/>
            <a:ext cx="647995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“Капитаннар,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алга!”</a:t>
            </a:r>
            <a:endParaRPr lang="ru-RU" sz="72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73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308" y="764704"/>
            <a:ext cx="7659148" cy="1091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Тырышу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бушка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китмәс</a:t>
            </a: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04864"/>
            <a:ext cx="504056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956029" y="836712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V</a:t>
            </a:r>
            <a:r>
              <a:rPr lang="tt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1855734" y="2420888"/>
            <a:ext cx="6912768" cy="2232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“ Җанатарлар,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>
                <a:solidFill>
                  <a:srgbClr val="0070C0"/>
                </a:solidFill>
                <a:latin typeface="Georgia" pitchFamily="18" charset="0"/>
              </a:rPr>
              <a:t>а</a:t>
            </a: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лга!”</a:t>
            </a:r>
            <a:endParaRPr lang="ru-RU" sz="72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308" y="764704"/>
            <a:ext cx="76591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Бер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галим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ун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наданны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җиңә</a:t>
            </a: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80694"/>
            <a:ext cx="5328592" cy="347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971550" y="981075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VI</a:t>
            </a:r>
            <a:r>
              <a:rPr lang="tt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2052861" y="1988840"/>
            <a:ext cx="647995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“Алга,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                алга,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7200" i="1" dirty="0">
                <a:solidFill>
                  <a:srgbClr val="0070C0"/>
                </a:solidFill>
                <a:latin typeface="Georgia" pitchFamily="18" charset="0"/>
              </a:rPr>
              <a:t>а</a:t>
            </a:r>
            <a:r>
              <a:rPr lang="tt-RU" sz="7200" i="1" dirty="0" smtClean="0">
                <a:solidFill>
                  <a:srgbClr val="0070C0"/>
                </a:solidFill>
                <a:latin typeface="Georgia" pitchFamily="18" charset="0"/>
              </a:rPr>
              <a:t>лга!”</a:t>
            </a:r>
            <a:endParaRPr lang="ru-RU" sz="72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64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4414" y="188640"/>
            <a:ext cx="7875172" cy="2281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Белем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байлыктан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         </a:t>
            </a:r>
            <a:r>
              <a:rPr lang="ru-RU" sz="6000" dirty="0" err="1" smtClean="0">
                <a:solidFill>
                  <a:srgbClr val="002060"/>
                </a:solidFill>
                <a:ea typeface="Calibri"/>
                <a:cs typeface="Times New Roman"/>
              </a:rPr>
              <a:t>кыйммәт</a:t>
            </a: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70547"/>
            <a:ext cx="7128792" cy="383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мзия\Desktop\заготовки слайдов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74" y="74338"/>
            <a:ext cx="6623070" cy="66230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04384" y="3789040"/>
            <a:ext cx="3744416" cy="1691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9600" dirty="0" smtClean="0">
                <a:solidFill>
                  <a:srgbClr val="FF0000"/>
                </a:solidFill>
                <a:ea typeface="Calibri"/>
                <a:cs typeface="Times New Roman"/>
              </a:rPr>
              <a:t>Ура</a:t>
            </a:r>
            <a:r>
              <a:rPr lang="tt-RU" sz="9600" dirty="0">
                <a:solidFill>
                  <a:srgbClr val="FF0000"/>
                </a:solidFill>
                <a:ea typeface="Calibri"/>
                <a:cs typeface="Times New Roman"/>
              </a:rPr>
              <a:t>!</a:t>
            </a:r>
            <a:endParaRPr lang="ru-RU" sz="96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029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8728" y="2780928"/>
            <a:ext cx="8064896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82"/>
              </a:avLst>
            </a:prstTxWarp>
          </a:bodyPr>
          <a:lstStyle/>
          <a:p>
            <a:pPr algn="ctr" rtl="0">
              <a:buNone/>
            </a:pPr>
            <a:r>
              <a:rPr lang="ru-RU" sz="28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28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Тапкырлар</a:t>
            </a:r>
            <a:r>
              <a:rPr lang="ru-RU" sz="28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endParaRPr lang="ru-RU" sz="28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93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583" y="1201509"/>
            <a:ext cx="8064896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282"/>
              </a:avLst>
            </a:prstTxWarp>
          </a:bodyPr>
          <a:lstStyle/>
          <a:p>
            <a:pPr algn="ctr" rtl="0">
              <a:buNone/>
            </a:pPr>
            <a:r>
              <a:rPr lang="ru-RU" sz="28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2800" kern="1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Зир</a:t>
            </a:r>
            <a:r>
              <a:rPr lang="tt-RU" sz="28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әкләр</a:t>
            </a:r>
            <a:r>
              <a:rPr lang="ru-RU" sz="28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»</a:t>
            </a:r>
            <a:endParaRPr lang="ru-RU" sz="28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92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308" y="764704"/>
            <a:ext cx="7659148" cy="1091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solidFill>
                  <a:srgbClr val="002060"/>
                </a:solidFill>
                <a:ea typeface="Calibri"/>
                <a:cs typeface="Times New Roman"/>
              </a:rPr>
              <a:t>К</a:t>
            </a:r>
            <a:r>
              <a:rPr lang="tt-RU" sz="6000" dirty="0">
                <a:solidFill>
                  <a:srgbClr val="002060"/>
                </a:solidFill>
                <a:ea typeface="Calibri"/>
                <a:cs typeface="Times New Roman"/>
              </a:rPr>
              <a:t>үп укыган,күп белер.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486" y="2132856"/>
            <a:ext cx="712879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2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899592" y="949038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I</a:t>
            </a:r>
            <a:r>
              <a:rPr lang="ru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Times New Roman" pitchFamily="18" charset="0"/>
                <a:cs typeface="Times New Roman" pitchFamily="18" charset="0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1907704" y="2529086"/>
            <a:ext cx="6912768" cy="136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0" i="1" dirty="0" smtClean="0">
                <a:solidFill>
                  <a:srgbClr val="0070C0"/>
                </a:solidFill>
                <a:latin typeface="Georgia" pitchFamily="18" charset="0"/>
              </a:rPr>
              <a:t>«Тел </a:t>
            </a:r>
            <a:r>
              <a:rPr lang="ru-RU" sz="8000" i="1" dirty="0" err="1" smtClean="0">
                <a:solidFill>
                  <a:srgbClr val="0070C0"/>
                </a:solidFill>
                <a:latin typeface="Georgia" pitchFamily="18" charset="0"/>
              </a:rPr>
              <a:t>чарлау</a:t>
            </a:r>
            <a:r>
              <a:rPr lang="ru-RU" sz="8000" i="1" dirty="0" smtClean="0">
                <a:solidFill>
                  <a:srgbClr val="0070C0"/>
                </a:solidFill>
                <a:latin typeface="Georgia" pitchFamily="18" charset="0"/>
              </a:rPr>
              <a:t>» </a:t>
            </a:r>
            <a:endParaRPr lang="ru-RU" sz="80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3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35292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Акыл яш</a:t>
            </a:r>
            <a:r>
              <a:rPr lang="ru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ь</a:t>
            </a: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тә түгел-башта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135" y="2276872"/>
            <a:ext cx="6971429" cy="356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971600" y="980728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II</a:t>
            </a:r>
            <a:r>
              <a:rPr lang="tt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2195558" y="2492896"/>
            <a:ext cx="647995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8000" i="1" dirty="0" smtClean="0">
                <a:solidFill>
                  <a:srgbClr val="0070C0"/>
                </a:solidFill>
                <a:latin typeface="Georgia" pitchFamily="18" charset="0"/>
              </a:rPr>
              <a:t>“Кисмәктәге 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8000" i="1" dirty="0">
                <a:solidFill>
                  <a:srgbClr val="0070C0"/>
                </a:solidFill>
                <a:latin typeface="Georgia" pitchFamily="18" charset="0"/>
              </a:rPr>
              <a:t>х</a:t>
            </a:r>
            <a:r>
              <a:rPr lang="tt-RU" sz="8000" i="1" dirty="0" smtClean="0">
                <a:solidFill>
                  <a:srgbClr val="0070C0"/>
                </a:solidFill>
                <a:latin typeface="Georgia" pitchFamily="18" charset="0"/>
              </a:rPr>
              <a:t>икмәтләр”</a:t>
            </a:r>
            <a:endParaRPr lang="ru-RU" sz="80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3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308" y="764704"/>
            <a:ext cx="76591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tt-RU" sz="6000" dirty="0" smtClean="0">
                <a:solidFill>
                  <a:srgbClr val="002060"/>
                </a:solidFill>
                <a:ea typeface="Calibri"/>
                <a:cs typeface="Times New Roman"/>
              </a:rPr>
              <a:t>Барын да беләм дигән берни дә белмәс.</a:t>
            </a:r>
            <a:endParaRPr lang="ru-RU" sz="6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3090" y="2780928"/>
            <a:ext cx="4248472" cy="340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7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889577" y="969818"/>
            <a:ext cx="7561263" cy="7810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III</a:t>
            </a:r>
            <a:r>
              <a:rPr lang="tt-RU" sz="5400" i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20000"/>
                    </a:gs>
                    <a:gs pos="100000">
                      <a:srgbClr val="A20000"/>
                    </a:gs>
                  </a:gsLst>
                  <a:lin ang="5400000" scaled="1"/>
                </a:gradFill>
                <a:latin typeface="Georgia"/>
              </a:rPr>
              <a:t>гейм</a:t>
            </a:r>
            <a:endParaRPr lang="ru-RU" sz="54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5844" name="Text Box 18"/>
          <p:cNvSpPr txBox="1">
            <a:spLocks noChangeArrowheads="1"/>
          </p:cNvSpPr>
          <p:nvPr/>
        </p:nvSpPr>
        <p:spPr bwMode="auto">
          <a:xfrm>
            <a:off x="2256447" y="2348880"/>
            <a:ext cx="6407944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8000" i="1" dirty="0" smtClean="0">
                <a:solidFill>
                  <a:srgbClr val="0070C0"/>
                </a:solidFill>
                <a:latin typeface="Georgia" pitchFamily="18" charset="0"/>
              </a:rPr>
              <a:t>“Мин-сиңа,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tt-RU" sz="8000" i="1" dirty="0" smtClean="0">
                <a:solidFill>
                  <a:srgbClr val="0070C0"/>
                </a:solidFill>
                <a:latin typeface="Georgia" pitchFamily="18" charset="0"/>
              </a:rPr>
              <a:t>син- миңа”</a:t>
            </a:r>
            <a:endParaRPr lang="ru-RU" sz="8000" i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3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99</Words>
  <Application>Microsoft Office PowerPoint</Application>
  <PresentationFormat>Экран (4:3)</PresentationFormat>
  <Paragraphs>33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Тема Office</vt:lpstr>
      <vt:lpstr>1_Оформление по умолчанию</vt:lpstr>
      <vt:lpstr>2_Оформление по умолчанию</vt:lpstr>
      <vt:lpstr>3_Оформление по умолчанию</vt:lpstr>
      <vt:lpstr>Оформление по умолчанию</vt:lpstr>
      <vt:lpstr>4_Оформление по умолчанию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Рамзия</dc:creator>
  <cp:lastModifiedBy>Рамзия</cp:lastModifiedBy>
  <cp:revision>17</cp:revision>
  <dcterms:created xsi:type="dcterms:W3CDTF">2012-04-19T12:38:14Z</dcterms:created>
  <dcterms:modified xsi:type="dcterms:W3CDTF">2012-04-19T16:50:24Z</dcterms:modified>
</cp:coreProperties>
</file>