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9" r:id="rId4"/>
    <p:sldId id="262" r:id="rId5"/>
    <p:sldId id="263" r:id="rId6"/>
    <p:sldId id="264" r:id="rId7"/>
    <p:sldId id="265" r:id="rId8"/>
    <p:sldId id="258" r:id="rId9"/>
    <p:sldId id="266" r:id="rId10"/>
    <p:sldId id="267" r:id="rId11"/>
    <p:sldId id="268" r:id="rId12"/>
    <p:sldId id="281" r:id="rId13"/>
    <p:sldId id="257" r:id="rId14"/>
    <p:sldId id="269" r:id="rId15"/>
    <p:sldId id="261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9161" autoAdjust="0"/>
    <p:restoredTop sz="94660"/>
  </p:normalViewPr>
  <p:slideViewPr>
    <p:cSldViewPr>
      <p:cViewPr varScale="1">
        <p:scale>
          <a:sx n="50" d="100"/>
          <a:sy n="50" d="100"/>
        </p:scale>
        <p:origin x="-108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2311F-97AE-4A23-84A7-0BDC99AF0F4D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EF734-508B-4141-B0BA-2F1A2DF73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15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Добро и зло.</a:t>
            </a:r>
            <a:br>
              <a:rPr lang="ru-RU" dirty="0" smtClean="0"/>
            </a:br>
            <a:r>
              <a:rPr lang="ru-RU" dirty="0" smtClean="0"/>
              <a:t>Понятие греха, раскаяния и воздаяния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r>
              <a:rPr lang="ru-RU" dirty="0" err="1" smtClean="0"/>
              <a:t>Омрк</a:t>
            </a:r>
            <a:r>
              <a:rPr lang="ru-RU" dirty="0" smtClean="0"/>
              <a:t>  9 -10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я папка\КАРТИНКИ ДЛЯ РАБОТЫ\история\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90825" cy="38957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214290"/>
            <a:ext cx="4143372" cy="64294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христианстве главным условием спасения стала </a:t>
            </a:r>
            <a:r>
              <a:rPr lang="ru-RU" dirty="0" smtClean="0">
                <a:solidFill>
                  <a:srgbClr val="FF0000"/>
                </a:solidFill>
              </a:rPr>
              <a:t>вера</a:t>
            </a:r>
            <a:r>
              <a:rPr lang="ru-RU" dirty="0" smtClean="0"/>
              <a:t> в Иисуса Христа, Сына Божия , и </a:t>
            </a:r>
            <a:r>
              <a:rPr lang="ru-RU" dirty="0" smtClean="0">
                <a:solidFill>
                  <a:srgbClr val="FF0000"/>
                </a:solidFill>
              </a:rPr>
              <a:t>раскаяние.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Покаяние и изменение </a:t>
            </a:r>
            <a:r>
              <a:rPr lang="ru-RU" dirty="0" smtClean="0"/>
              <a:t>– единственный путь к восстановлению связи человека с Богом и к спасению от греха.</a:t>
            </a:r>
            <a:endParaRPr lang="ru-RU" dirty="0"/>
          </a:p>
        </p:txBody>
      </p:sp>
      <p:pic>
        <p:nvPicPr>
          <p:cNvPr id="4099" name="Picture 3" descr="D:\Моя папка\КАРТИНКИ ДЛЯ РАБОТЫ\история\5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571744"/>
            <a:ext cx="3295158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72230"/>
          </a:xfrm>
        </p:spPr>
        <p:txBody>
          <a:bodyPr>
            <a:normAutofit fontScale="77500" lnSpcReduction="20000"/>
          </a:bodyPr>
          <a:lstStyle/>
          <a:p>
            <a:r>
              <a:rPr lang="ru-RU" sz="4100" dirty="0" smtClean="0"/>
              <a:t>В исламе спасение достигается через </a:t>
            </a:r>
            <a:r>
              <a:rPr lang="ru-RU" sz="4100" dirty="0" smtClean="0">
                <a:solidFill>
                  <a:srgbClr val="FF0000"/>
                </a:solidFill>
              </a:rPr>
              <a:t>исполнение заповедей</a:t>
            </a:r>
            <a:r>
              <a:rPr lang="ru-RU" sz="4100" dirty="0" smtClean="0"/>
              <a:t>, переданных Аллахом через </a:t>
            </a:r>
            <a:r>
              <a:rPr lang="ru-RU" sz="4100" dirty="0" err="1" smtClean="0"/>
              <a:t>Мухаммада</a:t>
            </a:r>
            <a:r>
              <a:rPr lang="ru-RU" sz="4100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Мусульмане верят, что Аллах не только справедливо воздаёт людям за их поступки, наказывая грешников и награждая праведников, но и проявляет милосердие к раскаявшимся в своих грехах людям. Об этом говорит </a:t>
            </a:r>
            <a:r>
              <a:rPr lang="ru-RU" dirty="0" smtClean="0"/>
              <a:t>предание </a:t>
            </a:r>
            <a:r>
              <a:rPr lang="ru-RU" dirty="0"/>
              <a:t>о пророке </a:t>
            </a:r>
            <a:r>
              <a:rPr lang="ru-RU" dirty="0" err="1"/>
              <a:t>Мухаммаде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Посланник </a:t>
            </a:r>
            <a:r>
              <a:rPr lang="ru-RU" dirty="0"/>
              <a:t>Бога сказал: «Аллах Всемогущий сказал: "О сын Адама, до тех пор, пока ты будешь взывать ко Мне и просить у Меня, Я буду прощать тебе то, что ты сделал, и не буду тревожиться. О сын Адама, даже если твои грехи достигнут облаков на небе и ты попросишь прощения у Меня, Я прощу тебя. О сын Адама, если ты придёшь ко Мне с грехами, равными земной тверди, и предстанешь предо Мной… Я дам тебе прощение</a:t>
            </a:r>
            <a:r>
              <a:rPr lang="ru-RU" dirty="0" smtClean="0"/>
              <a:t>…"».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мудр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428604"/>
            <a:ext cx="3072384" cy="3584448"/>
          </a:xfrm>
        </p:spPr>
      </p:pic>
      <p:pic>
        <p:nvPicPr>
          <p:cNvPr id="1026" name="Picture 2" descr="D:\Моя папка\КАРТИНКИ ДЛЯ РАБОТЫ\история\кор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214554"/>
            <a:ext cx="5511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214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14290"/>
            <a:ext cx="4714876" cy="664371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 священном буддийском тексте «</a:t>
            </a:r>
            <a:r>
              <a:rPr lang="ru-RU" dirty="0" err="1"/>
              <a:t>Дхаммапада</a:t>
            </a:r>
            <a:r>
              <a:rPr lang="ru-RU" dirty="0"/>
              <a:t>» собраны высказывания Будды </a:t>
            </a:r>
            <a:r>
              <a:rPr lang="ru-RU" dirty="0" err="1"/>
              <a:t>Шакьямуни</a:t>
            </a:r>
            <a:r>
              <a:rPr lang="ru-RU" dirty="0"/>
              <a:t>. Вот что он говорил о добре и зле:</a:t>
            </a:r>
          </a:p>
          <a:p>
            <a:r>
              <a:rPr lang="ru-RU" dirty="0"/>
              <a:t>«Если даже человек сделал зло, пусть он не делает его снова и снова, пусть не строит на нём свои намерения. Накопление зла — горестно.</a:t>
            </a:r>
          </a:p>
          <a:p>
            <a:r>
              <a:rPr lang="ru-RU" dirty="0"/>
              <a:t>Если даже человек сделал добро, пусть он делает его снова и снова, пусть строит на нём свои намерения. Накопление добра — радостно».</a:t>
            </a:r>
          </a:p>
          <a:p>
            <a:r>
              <a:rPr lang="ru-RU" dirty="0"/>
              <a:t>(«</a:t>
            </a:r>
            <a:r>
              <a:rPr lang="ru-RU" dirty="0" err="1"/>
              <a:t>Дхаммапада</a:t>
            </a:r>
            <a:r>
              <a:rPr lang="ru-RU" dirty="0"/>
              <a:t>». Перевод В.Н. </a:t>
            </a:r>
            <a:r>
              <a:rPr lang="ru-RU" dirty="0" err="1"/>
              <a:t>Топорова</a:t>
            </a:r>
            <a:r>
              <a:rPr lang="ru-RU" dirty="0"/>
              <a:t>.)</a:t>
            </a:r>
          </a:p>
          <a:p>
            <a:endParaRPr lang="ru-RU" dirty="0"/>
          </a:p>
        </p:txBody>
      </p:sp>
      <p:pic>
        <p:nvPicPr>
          <p:cNvPr id="9218" name="Picture 2" descr="D:\Моя папка\КАРТИНКИ ДЛЯ РАБОТЫ\история\729267_a5bfe9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500042"/>
            <a:ext cx="4204935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285728"/>
            <a:ext cx="3786182" cy="62865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буддизме нет представления о Боге  и грехе . Зло для буддистов – это страдание, которое сопровождает  человека  всю жизнь. Чтобы освободиться от страдания, нужно отказаться от суетного мира и желаний. Только так можно </a:t>
            </a:r>
            <a:r>
              <a:rPr lang="ru-RU" dirty="0" smtClean="0">
                <a:solidFill>
                  <a:srgbClr val="FF0000"/>
                </a:solidFill>
              </a:rPr>
              <a:t>достичь</a:t>
            </a:r>
            <a:r>
              <a:rPr lang="ru-RU" dirty="0" smtClean="0"/>
              <a:t> состояния непреходящего покоя и умиротворения – </a:t>
            </a:r>
            <a:r>
              <a:rPr lang="ru-RU" dirty="0" smtClean="0">
                <a:solidFill>
                  <a:srgbClr val="FF0000"/>
                </a:solidFill>
              </a:rPr>
              <a:t>нирваны.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D:\Моя папка\КАРТИНКИ ДЛЯ РАБОТЫ\история\ag_small_6d5578da32f441aa9d03a877039cced6.jpg"/>
          <p:cNvPicPr>
            <a:picLocks noChangeAspect="1" noChangeArrowheads="1"/>
          </p:cNvPicPr>
          <p:nvPr/>
        </p:nvPicPr>
        <p:blipFill>
          <a:blip r:embed="rId2"/>
          <a:srcRect l="17368" b="8000"/>
          <a:stretch>
            <a:fillRect/>
          </a:stretch>
        </p:blipFill>
        <p:spPr bwMode="auto">
          <a:xfrm>
            <a:off x="0" y="785794"/>
            <a:ext cx="566715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Грехопадение в Библии – это</a:t>
            </a:r>
          </a:p>
          <a:p>
            <a:r>
              <a:rPr lang="ru-RU" dirty="0" smtClean="0"/>
              <a:t>Проступок , совершенный любопытной женщиной по имени Пандора</a:t>
            </a:r>
          </a:p>
          <a:p>
            <a:r>
              <a:rPr lang="ru-RU" dirty="0" smtClean="0"/>
              <a:t>Проступок блудного сына, о котором рассказал Иисус своим ученикам</a:t>
            </a:r>
          </a:p>
          <a:p>
            <a:r>
              <a:rPr lang="ru-RU" dirty="0" smtClean="0"/>
              <a:t>Нарушение заповеди Бога первыми людьми-  Адамом и Евой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 точки зрения буддистов , </a:t>
            </a:r>
            <a:r>
              <a:rPr lang="ru-RU" b="1" u="sng" dirty="0" smtClean="0"/>
              <a:t>спасение</a:t>
            </a:r>
            <a:r>
              <a:rPr lang="ru-RU" b="1" dirty="0" smtClean="0"/>
              <a:t> заключается :</a:t>
            </a:r>
          </a:p>
          <a:p>
            <a:r>
              <a:rPr lang="ru-RU" dirty="0" smtClean="0"/>
              <a:t>В освобождении от страданий</a:t>
            </a:r>
          </a:p>
          <a:p>
            <a:r>
              <a:rPr lang="ru-RU" dirty="0" smtClean="0"/>
              <a:t>В очищении от грехов</a:t>
            </a:r>
          </a:p>
          <a:p>
            <a:r>
              <a:rPr lang="ru-RU" dirty="0" smtClean="0"/>
              <a:t>В оправдании на страшном суде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Для христиан главное условие спасения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Знание Библии наизусть</a:t>
            </a:r>
          </a:p>
          <a:p>
            <a:r>
              <a:rPr lang="ru-RU" dirty="0" smtClean="0"/>
              <a:t>Вера в ангелов</a:t>
            </a:r>
          </a:p>
          <a:p>
            <a:r>
              <a:rPr lang="ru-RU" dirty="0" smtClean="0"/>
              <a:t>Вера в Иисуса Христа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иудаизме, христианстве и исламе человек, совершивший грех, -</a:t>
            </a:r>
          </a:p>
          <a:p>
            <a:r>
              <a:rPr lang="ru-RU" dirty="0" smtClean="0"/>
              <a:t>Может раскаяться  и искупить грех</a:t>
            </a:r>
          </a:p>
          <a:p>
            <a:r>
              <a:rPr lang="ru-RU" dirty="0" smtClean="0"/>
              <a:t>Погибнет, так как грех искупить нельзя</a:t>
            </a:r>
          </a:p>
          <a:p>
            <a:r>
              <a:rPr lang="ru-RU" dirty="0" smtClean="0"/>
              <a:t>Заработает плохую карму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правильный ответ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000108"/>
            <a:ext cx="464347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Евангельская притча о блудном сыне учит, что:</a:t>
            </a:r>
          </a:p>
          <a:p>
            <a:r>
              <a:rPr lang="ru-RU" dirty="0" smtClean="0"/>
              <a:t>Бог не прощает грешника</a:t>
            </a:r>
          </a:p>
          <a:p>
            <a:r>
              <a:rPr lang="ru-RU" dirty="0" smtClean="0"/>
              <a:t>Грех остаётся безнаказанным</a:t>
            </a:r>
          </a:p>
          <a:p>
            <a:r>
              <a:rPr lang="ru-RU" dirty="0" smtClean="0"/>
              <a:t>Раскаяние восстанавливает связь человека с богом</a:t>
            </a:r>
            <a:endParaRPr lang="ru-RU" dirty="0"/>
          </a:p>
        </p:txBody>
      </p:sp>
      <p:pic>
        <p:nvPicPr>
          <p:cNvPr id="11266" name="Picture 2" descr="D:\Моя папка\КАРТИНКИ ДЛЯ РАБОТЫ\история\vozvraschenie_bludnogo_syna_rembrandt_16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785794"/>
            <a:ext cx="4464357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Сотворение человека .</a:t>
            </a:r>
            <a:r>
              <a:rPr lang="ru-RU" sz="2000" dirty="0" smtClean="0"/>
              <a:t>Русская икона 16 век.</a:t>
            </a:r>
            <a:endParaRPr lang="ru-RU" sz="2000" dirty="0"/>
          </a:p>
        </p:txBody>
      </p:sp>
      <p:pic>
        <p:nvPicPr>
          <p:cNvPr id="2050" name="Picture 2" descr="D:\Моя папка\КАРТИНКИ ДЛЯ РАБОТЫ\история\сотворение человека икона 16 ве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500858" cy="5021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Иисус Христос , согласно христианскому учению</a:t>
            </a:r>
          </a:p>
          <a:p>
            <a:r>
              <a:rPr lang="ru-RU" dirty="0" smtClean="0"/>
              <a:t>Спаситель</a:t>
            </a:r>
          </a:p>
          <a:p>
            <a:r>
              <a:rPr lang="ru-RU" dirty="0" smtClean="0"/>
              <a:t>Один из пророков</a:t>
            </a:r>
          </a:p>
          <a:p>
            <a:r>
              <a:rPr lang="ru-RU" dirty="0" smtClean="0"/>
              <a:t>апостол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Согласно учению ислама, в судный день Аллаха</a:t>
            </a:r>
          </a:p>
          <a:p>
            <a:r>
              <a:rPr lang="ru-RU" dirty="0" smtClean="0"/>
              <a:t>Всех людей ждёт наказание</a:t>
            </a:r>
          </a:p>
          <a:p>
            <a:r>
              <a:rPr lang="ru-RU" dirty="0" smtClean="0"/>
              <a:t>Люди будут судить друг друга</a:t>
            </a:r>
          </a:p>
          <a:p>
            <a:r>
              <a:rPr lang="ru-RU" dirty="0" smtClean="0"/>
              <a:t>Людей ждет воздаяние за добрые и злые дела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Согласно Библии человек стал смертным:</a:t>
            </a:r>
          </a:p>
          <a:p>
            <a:r>
              <a:rPr lang="ru-RU" dirty="0" smtClean="0"/>
              <a:t>По случайному стечению обстоятельств</a:t>
            </a:r>
          </a:p>
          <a:p>
            <a:r>
              <a:rPr lang="ru-RU" dirty="0" smtClean="0"/>
              <a:t>Из-за излишней суровости Бога</a:t>
            </a:r>
          </a:p>
          <a:p>
            <a:r>
              <a:rPr lang="ru-RU" dirty="0" smtClean="0"/>
              <a:t>Из-за греха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7221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429132"/>
            <a:ext cx="8929718" cy="221457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Согласно библейскому рассказу мир, сотворенный Богом был прекрасен. Деревья, травы, животные , птицы, морские существа – все они были совершенны , но самым совершенным и прекрасным творением Бога был человек.</a:t>
            </a:r>
            <a:endParaRPr lang="ru-RU" dirty="0"/>
          </a:p>
        </p:txBody>
      </p:sp>
      <p:pic>
        <p:nvPicPr>
          <p:cNvPr id="3074" name="Picture 2" descr="D:\Моя папка\КАРТИНКИ ДЛЯ РАБОТЫ\история\Peter_AdamAndEveInTheGardenOfE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5786478" cy="4315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285728"/>
            <a:ext cx="3971924" cy="6429420"/>
          </a:xfrm>
        </p:spPr>
        <p:txBody>
          <a:bodyPr>
            <a:normAutofit/>
          </a:bodyPr>
          <a:lstStyle/>
          <a:p>
            <a:r>
              <a:rPr lang="ru-RU" dirty="0" smtClean="0"/>
              <a:t>Первых людей звали Адам и Ева. Они были безгрешны и жили в раю. И могли бы остаться там навсегда. Но враг Божий, сатана, из зависти подучил Еву и Адама  нарушить Божью заповедь.</a:t>
            </a:r>
            <a:endParaRPr lang="ru-RU" dirty="0"/>
          </a:p>
        </p:txBody>
      </p:sp>
      <p:pic>
        <p:nvPicPr>
          <p:cNvPr id="5122" name="Picture 2" descr="D:\Моя папка\КАРТИНКИ ДЛЯ РАБОТЫ\история\d2dc5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150531"/>
            <a:ext cx="4552950" cy="6434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214422"/>
            <a:ext cx="3757610" cy="51435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 наущению дьявола  Адам и Ева тайком вкусили запретного плода. Непослушание человека Богу – это зло, грех. А первое нарушение заповеди стали называть грехопадением.</a:t>
            </a:r>
            <a:endParaRPr lang="ru-RU" dirty="0"/>
          </a:p>
        </p:txBody>
      </p:sp>
      <p:pic>
        <p:nvPicPr>
          <p:cNvPr id="6146" name="Picture 2" descr="D:\Моя папка\КАРТИНКИ ДЛЯ РАБОТЫ\история\адам и е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4429124" cy="6510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357298"/>
            <a:ext cx="4143372" cy="50720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Совершив первый и самый страшный грех – </a:t>
            </a:r>
            <a:r>
              <a:rPr lang="ru-RU" dirty="0" err="1" smtClean="0"/>
              <a:t>грех</a:t>
            </a:r>
            <a:r>
              <a:rPr lang="ru-RU" dirty="0" smtClean="0"/>
              <a:t> непослушания – Адам и Ева были изгнаны из рая. Мир изменился , стал жестоким и страшным, а человек лишился бессмертия.</a:t>
            </a:r>
            <a:endParaRPr lang="ru-RU" dirty="0"/>
          </a:p>
        </p:txBody>
      </p:sp>
      <p:pic>
        <p:nvPicPr>
          <p:cNvPr id="7170" name="Picture 2" descr="D:\Моя папка\КАРТИНКИ ДЛЯ РАБОТЫ\история\Adam_and_Eve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592902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292895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Покаяние</a:t>
            </a:r>
            <a:r>
              <a:rPr lang="ru-RU" dirty="0" smtClean="0"/>
              <a:t> – единственный путь к восстановлению связи человека с Богом. </a:t>
            </a:r>
          </a:p>
          <a:p>
            <a:r>
              <a:rPr lang="ru-RU" dirty="0"/>
              <a:t> </a:t>
            </a:r>
            <a:r>
              <a:rPr lang="ru-RU" dirty="0" smtClean="0"/>
              <a:t>Эти представления о проникновении зла в мир являются общими для иудеев, христиан и мусульман.</a:t>
            </a:r>
            <a:endParaRPr lang="ru-RU" dirty="0"/>
          </a:p>
        </p:txBody>
      </p:sp>
      <p:pic>
        <p:nvPicPr>
          <p:cNvPr id="8194" name="Picture 2" descr="D:\Моя папка\КАРТИНКИ ДЛЯ РАБОТЫ\история\prikhozhank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928934"/>
            <a:ext cx="4652973" cy="3635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Иисус Христос и пророк </a:t>
            </a:r>
            <a:r>
              <a:rPr lang="ru-RU" dirty="0" err="1"/>
              <a:t>Мухаммад</a:t>
            </a:r>
            <a:r>
              <a:rPr lang="ru-RU" dirty="0"/>
              <a:t> учили своих последователей быть милосердными к окружающим и строгими в отношении себя. Прочтите фрагмент из Евангелия от Матфея и одного из хадисов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Иисус Христос учил </a:t>
            </a:r>
            <a:r>
              <a:rPr lang="ru-RU" dirty="0"/>
              <a:t>своих учеников проявлять милосердие к грешникам: «Не судите, да не судимы будете, ибо каким судом судите, таким будете судимы; и какою мерою мерите, такою и вам будут мерить». (Евангелие от Матфея, 7 глава, стихи 1 — 2</a:t>
            </a:r>
            <a:r>
              <a:rPr lang="ru-RU" dirty="0" smtClean="0"/>
              <a:t>.)</a:t>
            </a:r>
          </a:p>
          <a:p>
            <a:endParaRPr lang="ru-RU" dirty="0"/>
          </a:p>
          <a:p>
            <a:r>
              <a:rPr lang="ru-RU" dirty="0"/>
              <a:t>В одном из хадисов (преданий о </a:t>
            </a:r>
            <a:r>
              <a:rPr lang="ru-RU" dirty="0">
                <a:solidFill>
                  <a:srgbClr val="FF0000"/>
                </a:solidFill>
              </a:rPr>
              <a:t>пророке </a:t>
            </a:r>
            <a:r>
              <a:rPr lang="ru-RU" dirty="0" err="1">
                <a:solidFill>
                  <a:srgbClr val="FF0000"/>
                </a:solidFill>
              </a:rPr>
              <a:t>Мухаммаде</a:t>
            </a:r>
            <a:r>
              <a:rPr lang="ru-RU" dirty="0"/>
              <a:t>) </a:t>
            </a:r>
            <a:r>
              <a:rPr lang="ru-RU" dirty="0">
                <a:solidFill>
                  <a:srgbClr val="FF0000"/>
                </a:solidFill>
              </a:rPr>
              <a:t>читаем</a:t>
            </a:r>
            <a:r>
              <a:rPr lang="ru-RU" dirty="0"/>
              <a:t>: «Бойся Аллаха, где бы ты ни был, и пусть за каждым твоим плохим поступком следует хороший, который загладит предыдущий, и относись хорошо к людям». (</a:t>
            </a:r>
            <a:r>
              <a:rPr lang="ru-RU" dirty="0" err="1"/>
              <a:t>Цит</a:t>
            </a:r>
            <a:r>
              <a:rPr lang="ru-RU" dirty="0"/>
              <a:t>. по: Энциклопедия для детей. Т. 6. Религии мира. Ч. 2. — М.: </a:t>
            </a:r>
            <a:r>
              <a:rPr lang="ru-RU" dirty="0" err="1"/>
              <a:t>Аванта</a:t>
            </a:r>
            <a:r>
              <a:rPr lang="ru-RU" dirty="0"/>
              <a:t> +, 2005. С. 459.)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Покаяние и спасение в религиях мира.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1944" y="1571612"/>
            <a:ext cx="4972056" cy="49720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иудаизме спасение понимается как последовательное исполнение предписаний  Бога, следование его заповедям. Эти заповеди Бог даровал человечеству во время заключения завета ( договора) на горе </a:t>
            </a:r>
            <a:r>
              <a:rPr lang="ru-RU" dirty="0" err="1" smtClean="0"/>
              <a:t>Синай</a:t>
            </a:r>
            <a:endParaRPr lang="ru-RU" dirty="0"/>
          </a:p>
        </p:txBody>
      </p:sp>
      <p:pic>
        <p:nvPicPr>
          <p:cNvPr id="5" name="Рисунок 4" descr="untitled.jpg"/>
          <p:cNvPicPr>
            <a:picLocks noChangeAspect="1"/>
          </p:cNvPicPr>
          <p:nvPr/>
        </p:nvPicPr>
        <p:blipFill>
          <a:blip r:embed="rId2"/>
          <a:srcRect r="33035"/>
          <a:stretch>
            <a:fillRect/>
          </a:stretch>
        </p:blipFill>
        <p:spPr>
          <a:xfrm>
            <a:off x="202206" y="1714488"/>
            <a:ext cx="3999550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493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Добро и зло. Понятие греха, раскаяния и воздаяния</vt:lpstr>
      <vt:lpstr>Сотворение человека .Русская икона 16 век.</vt:lpstr>
      <vt:lpstr>Слайд 3</vt:lpstr>
      <vt:lpstr>Слайд 4</vt:lpstr>
      <vt:lpstr>Слайд 5</vt:lpstr>
      <vt:lpstr>Слайд 6</vt:lpstr>
      <vt:lpstr>Слайд 7</vt:lpstr>
      <vt:lpstr>Слайд 8</vt:lpstr>
      <vt:lpstr>Покаяние и спасение в религиях мира.</vt:lpstr>
      <vt:lpstr>Слайд 10</vt:lpstr>
      <vt:lpstr>Слайд 11</vt:lpstr>
      <vt:lpstr>Слайд 12</vt:lpstr>
      <vt:lpstr>Слайд 13</vt:lpstr>
      <vt:lpstr>Слайд 14</vt:lpstr>
      <vt:lpstr>Проверь себя</vt:lpstr>
      <vt:lpstr>Слайд 16</vt:lpstr>
      <vt:lpstr>Слайд 17</vt:lpstr>
      <vt:lpstr>Слайд 18</vt:lpstr>
      <vt:lpstr>Выберите правильный ответ 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и зло. Понятие греха, раскаяния и воздаяния</dc:title>
  <dc:creator>Admin</dc:creator>
  <cp:lastModifiedBy>User</cp:lastModifiedBy>
  <cp:revision>20</cp:revision>
  <dcterms:created xsi:type="dcterms:W3CDTF">2011-04-03T10:45:09Z</dcterms:created>
  <dcterms:modified xsi:type="dcterms:W3CDTF">2012-11-11T16:27:10Z</dcterms:modified>
</cp:coreProperties>
</file>