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96" y="-3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058AA3D-D226-4839-9049-F0BE441333FA}" type="datetimeFigureOut">
              <a:rPr lang="ru-RU" smtClean="0"/>
              <a:t>24.05.2011</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283A1B6B-755F-4E13-9A7E-3441111BC867}"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058AA3D-D226-4839-9049-F0BE441333FA}" type="datetimeFigureOut">
              <a:rPr lang="ru-RU" smtClean="0"/>
              <a:t>24.05.2011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3A1B6B-755F-4E13-9A7E-3441111BC867}"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058AA3D-D226-4839-9049-F0BE441333FA}" type="datetimeFigureOut">
              <a:rPr lang="ru-RU" smtClean="0"/>
              <a:t>24.05.2011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3A1B6B-755F-4E13-9A7E-3441111BC867}"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058AA3D-D226-4839-9049-F0BE441333FA}" type="datetimeFigureOut">
              <a:rPr lang="ru-RU" smtClean="0"/>
              <a:t>24.05.2011</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283A1B6B-755F-4E13-9A7E-3441111BC867}"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058AA3D-D226-4839-9049-F0BE441333FA}" type="datetimeFigureOut">
              <a:rPr lang="ru-RU" smtClean="0"/>
              <a:t>24.05.2011</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283A1B6B-755F-4E13-9A7E-3441111BC867}" type="slidenum">
              <a:rPr lang="ru-RU" smtClean="0"/>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058AA3D-D226-4839-9049-F0BE441333FA}" type="datetimeFigureOut">
              <a:rPr lang="ru-RU" smtClean="0"/>
              <a:t>24.05.2011</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283A1B6B-755F-4E13-9A7E-3441111BC867}"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058AA3D-D226-4839-9049-F0BE441333FA}" type="datetimeFigureOut">
              <a:rPr lang="ru-RU" smtClean="0"/>
              <a:t>24.05.2011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283A1B6B-755F-4E13-9A7E-3441111BC867}" type="slidenum">
              <a:rPr lang="ru-RU" smtClean="0"/>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058AA3D-D226-4839-9049-F0BE441333FA}" type="datetimeFigureOut">
              <a:rPr lang="ru-RU" smtClean="0"/>
              <a:t>24.05.2011</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3A1B6B-755F-4E13-9A7E-3441111BC867}"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058AA3D-D226-4839-9049-F0BE441333FA}" type="datetimeFigureOut">
              <a:rPr lang="ru-RU" smtClean="0"/>
              <a:t>24.05.2011</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3A1B6B-755F-4E13-9A7E-3441111BC867}"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058AA3D-D226-4839-9049-F0BE441333FA}" type="datetimeFigureOut">
              <a:rPr lang="ru-RU" smtClean="0"/>
              <a:t>24.05.2011</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3A1B6B-755F-4E13-9A7E-3441111BC867}"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058AA3D-D226-4839-9049-F0BE441333FA}" type="datetimeFigureOut">
              <a:rPr lang="ru-RU" smtClean="0"/>
              <a:t>24.05.2011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283A1B6B-755F-4E13-9A7E-3441111BC867}" type="slidenum">
              <a:rPr lang="ru-RU" smtClean="0"/>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058AA3D-D226-4839-9049-F0BE441333FA}" type="datetimeFigureOut">
              <a:rPr lang="ru-RU" smtClean="0"/>
              <a:t>24.05.2011</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283A1B6B-755F-4E13-9A7E-3441111BC867}" type="slidenum">
              <a:rPr lang="ru-RU" smtClean="0"/>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clck.yandex.ru/redir/AiuY0DBWFJ4ePaEse6rgeAjgs2pI3DW99KUdgowt9XvqxGyo_rnZJpNjfFDg3rinmlPNTsEejJr0BE3jVS8sgl0CuwMUXNk7VRGNM5cnFVAlcnjQYu9hf8VPK5bK-Imx_a5AXPIXGBScQH4P_H7m4xGYbYPKytmbeO9C0XpqGqY?data=UlNrNmk5WktYejR0eWJFYk1LdmtxdWthMkswRXBRbmstaVFBcWV1djdGUFo3Nms1VVFITHVYSlhnclpDTDlFV3o1ckhuWkc1LXU3eHptNnlxeUs2WEFSU0RUaVNzS0ZlRjY0TXc0bHc4V2hQbjI2NFZxcnVCbmdZMkwtQk5xSG95NnVnQWhlQjVVWQ&amp;b64e=2&amp;sign=6d74f47033bb1dbfff7503e16e3b9abb&amp;keyno=8&amp;l10n=ru&amp;mc=0&amp;i=0"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3" Type="http://schemas.openxmlformats.org/officeDocument/2006/relationships/hyperlink" Target="http://www.singhisking.net/image/william-shakespeare.jpg" TargetMode="Externa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hyperlink" Target="http://librarykvpattom.files.wordpress.com/2008/04/shakespeare.jpg" TargetMode="Externa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8.jpeg"/><Relationship Id="rId2" Type="http://schemas.openxmlformats.org/officeDocument/2006/relationships/hyperlink" Target="http://en.wikipedia.org/wiki/File:Pocahontas-saves-Smith-NE-Chromo-1870.jpeg" TargetMode="External"/><Relationship Id="rId1" Type="http://schemas.openxmlformats.org/officeDocument/2006/relationships/slideLayout" Target="../slideLayouts/slideLayout2.xml"/><Relationship Id="rId6" Type="http://schemas.openxmlformats.org/officeDocument/2006/relationships/hyperlink" Target="http://en.wikipedia.org/wiki/File:Baptism_of_Pocahontas.jpg" TargetMode="External"/><Relationship Id="rId5" Type="http://schemas.openxmlformats.org/officeDocument/2006/relationships/image" Target="../media/image7.jpeg"/><Relationship Id="rId4" Type="http://schemas.openxmlformats.org/officeDocument/2006/relationships/hyperlink" Target="http://en.wikipedia.org/wiki/File:The_Abduction_of_Pocahontas.jp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hyperlink" Target="http://savepic.ru/35657.jp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99592" y="2132856"/>
            <a:ext cx="7772400" cy="2376264"/>
          </a:xfrm>
        </p:spPr>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r>
              <a:rPr lang="en-AU" sz="4800" b="1" cap="none"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hlinkClick r:id="rId2"/>
              </a:rPr>
              <a:t>Famous people of America </a:t>
            </a:r>
            <a:endParaRPr lang="ru-RU" sz="4800" b="1" cap="none"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Подзаголовок 2"/>
          <p:cNvSpPr>
            <a:spLocks noGrp="1"/>
          </p:cNvSpPr>
          <p:nvPr>
            <p:ph type="subTitle" idx="1"/>
          </p:nvPr>
        </p:nvSpPr>
        <p:spPr>
          <a:xfrm>
            <a:off x="2743200" y="4869160"/>
            <a:ext cx="6400800" cy="1752600"/>
          </a:xfrm>
        </p:spPr>
        <p:txBody>
          <a:bodyPr>
            <a:normAutofit/>
          </a:bodyPr>
          <a:lstStyle/>
          <a:p>
            <a:r>
              <a:rPr lang="en-AU" sz="4000" dirty="0" smtClean="0"/>
              <a:t>The pupil 8</a:t>
            </a:r>
            <a:r>
              <a:rPr lang="ru-RU" sz="4000" dirty="0" smtClean="0"/>
              <a:t> «А»</a:t>
            </a:r>
          </a:p>
          <a:p>
            <a:r>
              <a:rPr lang="en-AU" sz="4000" dirty="0" smtClean="0"/>
              <a:t>By Mustafaev Savely</a:t>
            </a:r>
            <a:endParaRPr lang="ru-RU"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to="" calcmode="lin" valueType="num">
                                      <p:cBhvr>
                                        <p:cTn id="15" dur="1" fill="hold"/>
                                        <p:tgtEl>
                                          <p:spTgt spid="3">
                                            <p:txEl>
                                              <p:pRg st="0" end="0"/>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to="" calcmode="lin" valueType="num">
                                      <p:cBhvr>
                                        <p:cTn id="20" dur="1" fill="hold"/>
                                        <p:tgtEl>
                                          <p:spTgt spid="3">
                                            <p:txEl>
                                              <p:pRg st="1" end="1"/>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8" presetClass="exit" presetSubtype="16" fill="hold" grpId="1" nodeType="clickEffect">
                                  <p:stCondLst>
                                    <p:cond delay="0"/>
                                  </p:stCondLst>
                                  <p:childTnLst>
                                    <p:animEffect transition="out" filter="diamond(in)">
                                      <p:cBhvr>
                                        <p:cTn id="24" dur="2000"/>
                                        <p:tgtEl>
                                          <p:spTgt spid="2"/>
                                        </p:tgtEl>
                                      </p:cBhvr>
                                    </p:animEffect>
                                    <p:set>
                                      <p:cBhvr>
                                        <p:cTn id="25" dur="1" fill="hold">
                                          <p:stCondLst>
                                            <p:cond delay="1999"/>
                                          </p:stCondLst>
                                        </p:cTn>
                                        <p:tgtEl>
                                          <p:spTgt spid="2"/>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6" presetClass="exit" presetSubtype="16" fill="hold" grpId="1" nodeType="clickEffect">
                                  <p:stCondLst>
                                    <p:cond delay="0"/>
                                  </p:stCondLst>
                                  <p:childTnLst>
                                    <p:animEffect transition="out" filter="circle(in)">
                                      <p:cBhvr>
                                        <p:cTn id="29" dur="2000"/>
                                        <p:tgtEl>
                                          <p:spTgt spid="3">
                                            <p:txEl>
                                              <p:pRg st="0" end="0"/>
                                            </p:txEl>
                                          </p:spTgt>
                                        </p:tgtEl>
                                      </p:cBhvr>
                                    </p:animEffect>
                                    <p:set>
                                      <p:cBhvr>
                                        <p:cTn id="30" dur="1" fill="hold">
                                          <p:stCondLst>
                                            <p:cond delay="1999"/>
                                          </p:stCondLst>
                                        </p:cTn>
                                        <p:tgtEl>
                                          <p:spTgt spid="3">
                                            <p:txEl>
                                              <p:pRg st="0" end="0"/>
                                            </p:txEl>
                                          </p:spTgt>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6" presetClass="exit" presetSubtype="16" fill="hold" grpId="1" nodeType="clickEffect">
                                  <p:stCondLst>
                                    <p:cond delay="0"/>
                                  </p:stCondLst>
                                  <p:childTnLst>
                                    <p:animEffect transition="out" filter="circle(in)">
                                      <p:cBhvr>
                                        <p:cTn id="34" dur="2000"/>
                                        <p:tgtEl>
                                          <p:spTgt spid="3">
                                            <p:txEl>
                                              <p:pRg st="1" end="1"/>
                                            </p:txEl>
                                          </p:spTgt>
                                        </p:tgtEl>
                                      </p:cBhvr>
                                    </p:animEffect>
                                    <p:set>
                                      <p:cBhvr>
                                        <p:cTn id="35" dur="1" fill="hold">
                                          <p:stCondLst>
                                            <p:cond delay="1999"/>
                                          </p:stCondLst>
                                        </p:cTn>
                                        <p:tgtEl>
                                          <p:spTgt spid="3">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20688"/>
          </a:xfrm>
        </p:spPr>
        <p:txBody>
          <a:bodyPr>
            <a:normAutofit fontScale="90000"/>
          </a:bodyPr>
          <a:lstStyle/>
          <a:p>
            <a:r>
              <a:rPr lang="en-AU" b="1" dirty="0" smtClean="0"/>
              <a:t>WALT </a:t>
            </a:r>
            <a:r>
              <a:rPr lang="en-AU" b="1" dirty="0" smtClean="0"/>
              <a:t>WHITMAN (1819-1892)</a:t>
            </a:r>
            <a:endParaRPr lang="ru-RU" dirty="0"/>
          </a:p>
        </p:txBody>
      </p:sp>
      <p:sp>
        <p:nvSpPr>
          <p:cNvPr id="3" name="Содержимое 2"/>
          <p:cNvSpPr>
            <a:spLocks noGrp="1"/>
          </p:cNvSpPr>
          <p:nvPr>
            <p:ph idx="1"/>
          </p:nvPr>
        </p:nvSpPr>
        <p:spPr>
          <a:xfrm>
            <a:off x="0" y="4797152"/>
            <a:ext cx="9144000" cy="2060848"/>
          </a:xfrm>
        </p:spPr>
        <p:txBody>
          <a:bodyPr>
            <a:normAutofit fontScale="70000" lnSpcReduction="20000"/>
          </a:bodyPr>
          <a:lstStyle/>
          <a:p>
            <a:r>
              <a:rPr lang="en-US" dirty="0" smtClean="0"/>
              <a:t>The poet Walt Whitman1 was born in a small coun­try place on Long Island, not far from New York City. His father was a poor farmer and a carpenter. All his life Walt Whitman was proud of being "one of the people", as he said.</a:t>
            </a:r>
          </a:p>
          <a:p>
            <a:r>
              <a:rPr lang="en-US" dirty="0" smtClean="0"/>
              <a:t>When Whitman was 11 years old, he had to leave school and start working to help his family. He be­came an office-boy at a lawyer's office. Later he worked for a small newspaper, where he learned printing.</a:t>
            </a:r>
          </a:p>
          <a:p>
            <a:endParaRPr lang="ru-RU" dirty="0"/>
          </a:p>
        </p:txBody>
      </p:sp>
      <p:pic>
        <p:nvPicPr>
          <p:cNvPr id="34818" name="Picture 2" descr="http://im3-tub.yandex.net/i?id=67718029-00-72"/>
          <p:cNvPicPr>
            <a:picLocks noChangeAspect="1" noChangeArrowheads="1"/>
          </p:cNvPicPr>
          <p:nvPr/>
        </p:nvPicPr>
        <p:blipFill>
          <a:blip r:embed="rId2" cstate="print"/>
          <a:srcRect/>
          <a:stretch>
            <a:fillRect/>
          </a:stretch>
        </p:blipFill>
        <p:spPr bwMode="auto">
          <a:xfrm>
            <a:off x="0" y="548680"/>
            <a:ext cx="3131840" cy="4176464"/>
          </a:xfrm>
          <a:prstGeom prst="rect">
            <a:avLst/>
          </a:prstGeom>
          <a:noFill/>
        </p:spPr>
      </p:pic>
      <p:pic>
        <p:nvPicPr>
          <p:cNvPr id="34820" name="Picture 4" descr="http://im6-tub.yandex.net/i?id=14233087-45-72"/>
          <p:cNvPicPr>
            <a:picLocks noChangeAspect="1" noChangeArrowheads="1"/>
          </p:cNvPicPr>
          <p:nvPr/>
        </p:nvPicPr>
        <p:blipFill>
          <a:blip r:embed="rId3" cstate="print"/>
          <a:srcRect/>
          <a:stretch>
            <a:fillRect/>
          </a:stretch>
        </p:blipFill>
        <p:spPr bwMode="auto">
          <a:xfrm>
            <a:off x="3131839" y="548680"/>
            <a:ext cx="2952329" cy="4176464"/>
          </a:xfrm>
          <a:prstGeom prst="rect">
            <a:avLst/>
          </a:prstGeom>
          <a:noFill/>
        </p:spPr>
      </p:pic>
      <p:pic>
        <p:nvPicPr>
          <p:cNvPr id="34822" name="Picture 6" descr="http://im2-tub.yandex.net/i?id=225740673-01-72"/>
          <p:cNvPicPr>
            <a:picLocks noChangeAspect="1" noChangeArrowheads="1"/>
          </p:cNvPicPr>
          <p:nvPr/>
        </p:nvPicPr>
        <p:blipFill>
          <a:blip r:embed="rId4" cstate="print"/>
          <a:srcRect/>
          <a:stretch>
            <a:fillRect/>
          </a:stretch>
        </p:blipFill>
        <p:spPr bwMode="auto">
          <a:xfrm>
            <a:off x="6084168" y="548680"/>
            <a:ext cx="3066932" cy="417646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34818"/>
                                        </p:tgtEl>
                                        <p:attrNameLst>
                                          <p:attrName>style.visibility</p:attrName>
                                        </p:attrNameLst>
                                      </p:cBhvr>
                                      <p:to>
                                        <p:strVal val="visible"/>
                                      </p:to>
                                    </p:set>
                                    <p:anim to="" calcmode="lin" valueType="num">
                                      <p:cBhvr>
                                        <p:cTn id="14" dur="1" fill="hold"/>
                                        <p:tgtEl>
                                          <p:spTgt spid="34818"/>
                                        </p:tgtEl>
                                        <p:attrNameLst>
                                          <p:attrName/>
                                        </p:attrNameLst>
                                      </p:cBhvr>
                                    </p:anim>
                                  </p:childTnLst>
                                </p:cTn>
                              </p:par>
                              <p:par>
                                <p:cTn id="15" presetID="24" presetClass="entr" presetSubtype="0" fill="hold" nodeType="withEffect">
                                  <p:stCondLst>
                                    <p:cond delay="0"/>
                                  </p:stCondLst>
                                  <p:childTnLst>
                                    <p:set>
                                      <p:cBhvr>
                                        <p:cTn id="16" dur="1" fill="hold">
                                          <p:stCondLst>
                                            <p:cond delay="0"/>
                                          </p:stCondLst>
                                        </p:cTn>
                                        <p:tgtEl>
                                          <p:spTgt spid="34820"/>
                                        </p:tgtEl>
                                        <p:attrNameLst>
                                          <p:attrName>style.visibility</p:attrName>
                                        </p:attrNameLst>
                                      </p:cBhvr>
                                      <p:to>
                                        <p:strVal val="visible"/>
                                      </p:to>
                                    </p:set>
                                    <p:anim to="" calcmode="lin" valueType="num">
                                      <p:cBhvr>
                                        <p:cTn id="17" dur="1" fill="hold"/>
                                        <p:tgtEl>
                                          <p:spTgt spid="34820"/>
                                        </p:tgtEl>
                                        <p:attrNameLst>
                                          <p:attrName/>
                                        </p:attrNameLst>
                                      </p:cBhvr>
                                    </p:anim>
                                  </p:childTnLst>
                                </p:cTn>
                              </p:par>
                              <p:par>
                                <p:cTn id="18" presetID="24" presetClass="entr" presetSubtype="0" fill="hold" nodeType="withEffect">
                                  <p:stCondLst>
                                    <p:cond delay="0"/>
                                  </p:stCondLst>
                                  <p:childTnLst>
                                    <p:set>
                                      <p:cBhvr>
                                        <p:cTn id="19" dur="1" fill="hold">
                                          <p:stCondLst>
                                            <p:cond delay="0"/>
                                          </p:stCondLst>
                                        </p:cTn>
                                        <p:tgtEl>
                                          <p:spTgt spid="34822"/>
                                        </p:tgtEl>
                                        <p:attrNameLst>
                                          <p:attrName>style.visibility</p:attrName>
                                        </p:attrNameLst>
                                      </p:cBhvr>
                                      <p:to>
                                        <p:strVal val="visible"/>
                                      </p:to>
                                    </p:set>
                                    <p:anim to="" calcmode="lin" valueType="num">
                                      <p:cBhvr>
                                        <p:cTn id="20" dur="1" fill="hold"/>
                                        <p:tgtEl>
                                          <p:spTgt spid="34822"/>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55"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26"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27" dur="1000"/>
                                        <p:tgtEl>
                                          <p:spTgt spid="3">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5" presetClass="entr" presetSubtype="0" fill="hold" grpId="0" nodeType="clickEffect">
                                  <p:stCondLst>
                                    <p:cond delay="0"/>
                                  </p:stCondLst>
                                  <p:childTnLst>
                                    <p:set>
                                      <p:cBhvr>
                                        <p:cTn id="31" dur="1" fill="hold">
                                          <p:stCondLst>
                                            <p:cond delay="0"/>
                                          </p:stCondLst>
                                        </p:cTn>
                                        <p:tgtEl>
                                          <p:spTgt spid="3">
                                            <p:txEl>
                                              <p:pRg st="1" end="1"/>
                                            </p:txEl>
                                          </p:spTgt>
                                        </p:tgtEl>
                                        <p:attrNameLst>
                                          <p:attrName>style.visibility</p:attrName>
                                        </p:attrNameLst>
                                      </p:cBhvr>
                                      <p:to>
                                        <p:strVal val="visible"/>
                                      </p:to>
                                    </p:set>
                                    <p:anim calcmode="lin" valueType="num">
                                      <p:cBhvr>
                                        <p:cTn id="32"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33"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34" dur="1000"/>
                                        <p:tgtEl>
                                          <p:spTgt spid="3">
                                            <p:txEl>
                                              <p:pRg st="1" end="1"/>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8" presetClass="exit" presetSubtype="16" fill="hold" grpId="1" nodeType="clickEffect">
                                  <p:stCondLst>
                                    <p:cond delay="0"/>
                                  </p:stCondLst>
                                  <p:childTnLst>
                                    <p:animEffect transition="out" filter="diamond(in)">
                                      <p:cBhvr>
                                        <p:cTn id="38" dur="2000"/>
                                        <p:tgtEl>
                                          <p:spTgt spid="2"/>
                                        </p:tgtEl>
                                      </p:cBhvr>
                                    </p:animEffect>
                                    <p:set>
                                      <p:cBhvr>
                                        <p:cTn id="39" dur="1" fill="hold">
                                          <p:stCondLst>
                                            <p:cond delay="1999"/>
                                          </p:stCondLst>
                                        </p:cTn>
                                        <p:tgtEl>
                                          <p:spTgt spid="2"/>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25" presetClass="exit" presetSubtype="0" fill="hold" nodeType="clickEffect">
                                  <p:stCondLst>
                                    <p:cond delay="0"/>
                                  </p:stCondLst>
                                  <p:childTnLst>
                                    <p:animEffect transition="out" filter="fade">
                                      <p:cBhvr>
                                        <p:cTn id="43" dur="1000" accel="50000">
                                          <p:stCondLst>
                                            <p:cond delay="0"/>
                                          </p:stCondLst>
                                        </p:cTn>
                                        <p:tgtEl>
                                          <p:spTgt spid="34818"/>
                                        </p:tgtEl>
                                      </p:cBhvr>
                                    </p:animEffect>
                                    <p:anim calcmode="lin" valueType="num">
                                      <p:cBhvr>
                                        <p:cTn id="44" dur="500" accel="50000">
                                          <p:stCondLst>
                                            <p:cond delay="0"/>
                                          </p:stCondLst>
                                        </p:cTn>
                                        <p:tgtEl>
                                          <p:spTgt spid="34818"/>
                                        </p:tgtEl>
                                        <p:attrNameLst>
                                          <p:attrName>ppt_y</p:attrName>
                                        </p:attrNameLst>
                                      </p:cBhvr>
                                      <p:tavLst>
                                        <p:tav tm="0">
                                          <p:val>
                                            <p:strVal val="ppt_y"/>
                                          </p:val>
                                        </p:tav>
                                        <p:tav tm="100000">
                                          <p:val>
                                            <p:strVal val="ppt_y+.1"/>
                                          </p:val>
                                        </p:tav>
                                      </p:tavLst>
                                    </p:anim>
                                    <p:anim calcmode="lin" valueType="num">
                                      <p:cBhvr>
                                        <p:cTn id="45" dur="500" decel="50000">
                                          <p:stCondLst>
                                            <p:cond delay="500"/>
                                          </p:stCondLst>
                                        </p:cTn>
                                        <p:tgtEl>
                                          <p:spTgt spid="34818"/>
                                        </p:tgtEl>
                                        <p:attrNameLst>
                                          <p:attrName>ppt_y</p:attrName>
                                        </p:attrNameLst>
                                      </p:cBhvr>
                                      <p:tavLst>
                                        <p:tav tm="0">
                                          <p:val>
                                            <p:strVal val="ppt_y"/>
                                          </p:val>
                                        </p:tav>
                                        <p:tav tm="100000">
                                          <p:val>
                                            <p:strVal val="ppt_y-.1"/>
                                          </p:val>
                                        </p:tav>
                                      </p:tavLst>
                                    </p:anim>
                                    <p:anim calcmode="lin" valueType="num">
                                      <p:cBhvr>
                                        <p:cTn id="46" dur="500" accel="50000">
                                          <p:stCondLst>
                                            <p:cond delay="500"/>
                                          </p:stCondLst>
                                        </p:cTn>
                                        <p:tgtEl>
                                          <p:spTgt spid="34818"/>
                                        </p:tgtEl>
                                        <p:attrNameLst>
                                          <p:attrName>ppt_x</p:attrName>
                                        </p:attrNameLst>
                                      </p:cBhvr>
                                      <p:tavLst>
                                        <p:tav tm="0">
                                          <p:val>
                                            <p:strVal val="ppt_x"/>
                                          </p:val>
                                        </p:tav>
                                        <p:tav tm="100000">
                                          <p:val>
                                            <p:strVal val="ppt_x+.4"/>
                                          </p:val>
                                        </p:tav>
                                      </p:tavLst>
                                    </p:anim>
                                    <p:anim calcmode="lin" valueType="num">
                                      <p:cBhvr>
                                        <p:cTn id="47" dur="1000"/>
                                        <p:tgtEl>
                                          <p:spTgt spid="34818"/>
                                        </p:tgtEl>
                                        <p:attrNameLst>
                                          <p:attrName>ppt_h</p:attrName>
                                        </p:attrNameLst>
                                      </p:cBhvr>
                                      <p:tavLst>
                                        <p:tav tm="0">
                                          <p:val>
                                            <p:strVal val="ppt_h"/>
                                          </p:val>
                                        </p:tav>
                                        <p:tav tm="100000">
                                          <p:val>
                                            <p:strVal val="ppt_h"/>
                                          </p:val>
                                        </p:tav>
                                      </p:tavLst>
                                    </p:anim>
                                    <p:anim calcmode="lin" valueType="num">
                                      <p:cBhvr>
                                        <p:cTn id="48" dur="500" accel="50000">
                                          <p:stCondLst>
                                            <p:cond delay="0"/>
                                          </p:stCondLst>
                                        </p:cTn>
                                        <p:tgtEl>
                                          <p:spTgt spid="34818"/>
                                        </p:tgtEl>
                                        <p:attrNameLst>
                                          <p:attrName>ppt_w</p:attrName>
                                        </p:attrNameLst>
                                      </p:cBhvr>
                                      <p:tavLst>
                                        <p:tav tm="0">
                                          <p:val>
                                            <p:strVal val="ppt_w"/>
                                          </p:val>
                                        </p:tav>
                                        <p:tav tm="100000">
                                          <p:val>
                                            <p:strVal val="ppt_w*.05"/>
                                          </p:val>
                                        </p:tav>
                                      </p:tavLst>
                                    </p:anim>
                                    <p:anim calcmode="lin" valueType="num">
                                      <p:cBhvr>
                                        <p:cTn id="49" dur="500" decel="50000">
                                          <p:stCondLst>
                                            <p:cond delay="500"/>
                                          </p:stCondLst>
                                        </p:cTn>
                                        <p:tgtEl>
                                          <p:spTgt spid="34818"/>
                                        </p:tgtEl>
                                        <p:attrNameLst>
                                          <p:attrName>ppt_w</p:attrName>
                                        </p:attrNameLst>
                                      </p:cBhvr>
                                      <p:tavLst>
                                        <p:tav tm="0">
                                          <p:val>
                                            <p:strVal val="ppt_w"/>
                                          </p:val>
                                        </p:tav>
                                        <p:tav tm="100000">
                                          <p:val>
                                            <p:strVal val="ppt_w/.05"/>
                                          </p:val>
                                        </p:tav>
                                      </p:tavLst>
                                    </p:anim>
                                    <p:anim calcmode="lin" valueType="num">
                                      <p:cBhvr>
                                        <p:cTn id="50" dur="500" accel="50000">
                                          <p:stCondLst>
                                            <p:cond delay="500"/>
                                          </p:stCondLst>
                                        </p:cTn>
                                        <p:tgtEl>
                                          <p:spTgt spid="34818"/>
                                        </p:tgtEl>
                                        <p:attrNameLst>
                                          <p:attrName>style.rotation</p:attrName>
                                        </p:attrNameLst>
                                      </p:cBhvr>
                                      <p:tavLst>
                                        <p:tav tm="0">
                                          <p:val>
                                            <p:fltVal val="0"/>
                                          </p:val>
                                        </p:tav>
                                        <p:tav tm="100000">
                                          <p:val>
                                            <p:fltVal val="-90"/>
                                          </p:val>
                                        </p:tav>
                                      </p:tavLst>
                                    </p:anim>
                                    <p:set>
                                      <p:cBhvr>
                                        <p:cTn id="51" dur="1" fill="hold">
                                          <p:stCondLst>
                                            <p:cond delay="999"/>
                                          </p:stCondLst>
                                        </p:cTn>
                                        <p:tgtEl>
                                          <p:spTgt spid="34818"/>
                                        </p:tgtEl>
                                        <p:attrNameLst>
                                          <p:attrName>style.visibility</p:attrName>
                                        </p:attrNameLst>
                                      </p:cBhvr>
                                      <p:to>
                                        <p:strVal val="hidden"/>
                                      </p:to>
                                    </p:set>
                                  </p:childTnLst>
                                </p:cTn>
                              </p:par>
                              <p:par>
                                <p:cTn id="52" presetID="25" presetClass="exit" presetSubtype="0" fill="hold" nodeType="withEffect">
                                  <p:stCondLst>
                                    <p:cond delay="0"/>
                                  </p:stCondLst>
                                  <p:childTnLst>
                                    <p:animEffect transition="out" filter="fade">
                                      <p:cBhvr>
                                        <p:cTn id="53" dur="1000" accel="50000">
                                          <p:stCondLst>
                                            <p:cond delay="0"/>
                                          </p:stCondLst>
                                        </p:cTn>
                                        <p:tgtEl>
                                          <p:spTgt spid="34820"/>
                                        </p:tgtEl>
                                      </p:cBhvr>
                                    </p:animEffect>
                                    <p:anim calcmode="lin" valueType="num">
                                      <p:cBhvr>
                                        <p:cTn id="54" dur="500" accel="50000">
                                          <p:stCondLst>
                                            <p:cond delay="0"/>
                                          </p:stCondLst>
                                        </p:cTn>
                                        <p:tgtEl>
                                          <p:spTgt spid="34820"/>
                                        </p:tgtEl>
                                        <p:attrNameLst>
                                          <p:attrName>ppt_y</p:attrName>
                                        </p:attrNameLst>
                                      </p:cBhvr>
                                      <p:tavLst>
                                        <p:tav tm="0">
                                          <p:val>
                                            <p:strVal val="ppt_y"/>
                                          </p:val>
                                        </p:tav>
                                        <p:tav tm="100000">
                                          <p:val>
                                            <p:strVal val="ppt_y+.1"/>
                                          </p:val>
                                        </p:tav>
                                      </p:tavLst>
                                    </p:anim>
                                    <p:anim calcmode="lin" valueType="num">
                                      <p:cBhvr>
                                        <p:cTn id="55" dur="500" decel="50000">
                                          <p:stCondLst>
                                            <p:cond delay="500"/>
                                          </p:stCondLst>
                                        </p:cTn>
                                        <p:tgtEl>
                                          <p:spTgt spid="34820"/>
                                        </p:tgtEl>
                                        <p:attrNameLst>
                                          <p:attrName>ppt_y</p:attrName>
                                        </p:attrNameLst>
                                      </p:cBhvr>
                                      <p:tavLst>
                                        <p:tav tm="0">
                                          <p:val>
                                            <p:strVal val="ppt_y"/>
                                          </p:val>
                                        </p:tav>
                                        <p:tav tm="100000">
                                          <p:val>
                                            <p:strVal val="ppt_y-.1"/>
                                          </p:val>
                                        </p:tav>
                                      </p:tavLst>
                                    </p:anim>
                                    <p:anim calcmode="lin" valueType="num">
                                      <p:cBhvr>
                                        <p:cTn id="56" dur="500" accel="50000">
                                          <p:stCondLst>
                                            <p:cond delay="500"/>
                                          </p:stCondLst>
                                        </p:cTn>
                                        <p:tgtEl>
                                          <p:spTgt spid="34820"/>
                                        </p:tgtEl>
                                        <p:attrNameLst>
                                          <p:attrName>ppt_x</p:attrName>
                                        </p:attrNameLst>
                                      </p:cBhvr>
                                      <p:tavLst>
                                        <p:tav tm="0">
                                          <p:val>
                                            <p:strVal val="ppt_x"/>
                                          </p:val>
                                        </p:tav>
                                        <p:tav tm="100000">
                                          <p:val>
                                            <p:strVal val="ppt_x+.4"/>
                                          </p:val>
                                        </p:tav>
                                      </p:tavLst>
                                    </p:anim>
                                    <p:anim calcmode="lin" valueType="num">
                                      <p:cBhvr>
                                        <p:cTn id="57" dur="1000"/>
                                        <p:tgtEl>
                                          <p:spTgt spid="34820"/>
                                        </p:tgtEl>
                                        <p:attrNameLst>
                                          <p:attrName>ppt_h</p:attrName>
                                        </p:attrNameLst>
                                      </p:cBhvr>
                                      <p:tavLst>
                                        <p:tav tm="0">
                                          <p:val>
                                            <p:strVal val="ppt_h"/>
                                          </p:val>
                                        </p:tav>
                                        <p:tav tm="100000">
                                          <p:val>
                                            <p:strVal val="ppt_h"/>
                                          </p:val>
                                        </p:tav>
                                      </p:tavLst>
                                    </p:anim>
                                    <p:anim calcmode="lin" valueType="num">
                                      <p:cBhvr>
                                        <p:cTn id="58" dur="500" accel="50000">
                                          <p:stCondLst>
                                            <p:cond delay="0"/>
                                          </p:stCondLst>
                                        </p:cTn>
                                        <p:tgtEl>
                                          <p:spTgt spid="34820"/>
                                        </p:tgtEl>
                                        <p:attrNameLst>
                                          <p:attrName>ppt_w</p:attrName>
                                        </p:attrNameLst>
                                      </p:cBhvr>
                                      <p:tavLst>
                                        <p:tav tm="0">
                                          <p:val>
                                            <p:strVal val="ppt_w"/>
                                          </p:val>
                                        </p:tav>
                                        <p:tav tm="100000">
                                          <p:val>
                                            <p:strVal val="ppt_w*.05"/>
                                          </p:val>
                                        </p:tav>
                                      </p:tavLst>
                                    </p:anim>
                                    <p:anim calcmode="lin" valueType="num">
                                      <p:cBhvr>
                                        <p:cTn id="59" dur="500" decel="50000">
                                          <p:stCondLst>
                                            <p:cond delay="500"/>
                                          </p:stCondLst>
                                        </p:cTn>
                                        <p:tgtEl>
                                          <p:spTgt spid="34820"/>
                                        </p:tgtEl>
                                        <p:attrNameLst>
                                          <p:attrName>ppt_w</p:attrName>
                                        </p:attrNameLst>
                                      </p:cBhvr>
                                      <p:tavLst>
                                        <p:tav tm="0">
                                          <p:val>
                                            <p:strVal val="ppt_w"/>
                                          </p:val>
                                        </p:tav>
                                        <p:tav tm="100000">
                                          <p:val>
                                            <p:strVal val="ppt_w/.05"/>
                                          </p:val>
                                        </p:tav>
                                      </p:tavLst>
                                    </p:anim>
                                    <p:anim calcmode="lin" valueType="num">
                                      <p:cBhvr>
                                        <p:cTn id="60" dur="500" accel="50000">
                                          <p:stCondLst>
                                            <p:cond delay="500"/>
                                          </p:stCondLst>
                                        </p:cTn>
                                        <p:tgtEl>
                                          <p:spTgt spid="34820"/>
                                        </p:tgtEl>
                                        <p:attrNameLst>
                                          <p:attrName>style.rotation</p:attrName>
                                        </p:attrNameLst>
                                      </p:cBhvr>
                                      <p:tavLst>
                                        <p:tav tm="0">
                                          <p:val>
                                            <p:fltVal val="0"/>
                                          </p:val>
                                        </p:tav>
                                        <p:tav tm="100000">
                                          <p:val>
                                            <p:fltVal val="-90"/>
                                          </p:val>
                                        </p:tav>
                                      </p:tavLst>
                                    </p:anim>
                                    <p:set>
                                      <p:cBhvr>
                                        <p:cTn id="61" dur="1" fill="hold">
                                          <p:stCondLst>
                                            <p:cond delay="999"/>
                                          </p:stCondLst>
                                        </p:cTn>
                                        <p:tgtEl>
                                          <p:spTgt spid="34820"/>
                                        </p:tgtEl>
                                        <p:attrNameLst>
                                          <p:attrName>style.visibility</p:attrName>
                                        </p:attrNameLst>
                                      </p:cBhvr>
                                      <p:to>
                                        <p:strVal val="hidden"/>
                                      </p:to>
                                    </p:set>
                                  </p:childTnLst>
                                </p:cTn>
                              </p:par>
                              <p:par>
                                <p:cTn id="62" presetID="25" presetClass="exit" presetSubtype="0" fill="hold" nodeType="withEffect">
                                  <p:stCondLst>
                                    <p:cond delay="0"/>
                                  </p:stCondLst>
                                  <p:childTnLst>
                                    <p:animEffect transition="out" filter="fade">
                                      <p:cBhvr>
                                        <p:cTn id="63" dur="1000" accel="50000">
                                          <p:stCondLst>
                                            <p:cond delay="0"/>
                                          </p:stCondLst>
                                        </p:cTn>
                                        <p:tgtEl>
                                          <p:spTgt spid="34822"/>
                                        </p:tgtEl>
                                      </p:cBhvr>
                                    </p:animEffect>
                                    <p:anim calcmode="lin" valueType="num">
                                      <p:cBhvr>
                                        <p:cTn id="64" dur="500" accel="50000">
                                          <p:stCondLst>
                                            <p:cond delay="0"/>
                                          </p:stCondLst>
                                        </p:cTn>
                                        <p:tgtEl>
                                          <p:spTgt spid="34822"/>
                                        </p:tgtEl>
                                        <p:attrNameLst>
                                          <p:attrName>ppt_y</p:attrName>
                                        </p:attrNameLst>
                                      </p:cBhvr>
                                      <p:tavLst>
                                        <p:tav tm="0">
                                          <p:val>
                                            <p:strVal val="ppt_y"/>
                                          </p:val>
                                        </p:tav>
                                        <p:tav tm="100000">
                                          <p:val>
                                            <p:strVal val="ppt_y+.1"/>
                                          </p:val>
                                        </p:tav>
                                      </p:tavLst>
                                    </p:anim>
                                    <p:anim calcmode="lin" valueType="num">
                                      <p:cBhvr>
                                        <p:cTn id="65" dur="500" decel="50000">
                                          <p:stCondLst>
                                            <p:cond delay="500"/>
                                          </p:stCondLst>
                                        </p:cTn>
                                        <p:tgtEl>
                                          <p:spTgt spid="34822"/>
                                        </p:tgtEl>
                                        <p:attrNameLst>
                                          <p:attrName>ppt_y</p:attrName>
                                        </p:attrNameLst>
                                      </p:cBhvr>
                                      <p:tavLst>
                                        <p:tav tm="0">
                                          <p:val>
                                            <p:strVal val="ppt_y"/>
                                          </p:val>
                                        </p:tav>
                                        <p:tav tm="100000">
                                          <p:val>
                                            <p:strVal val="ppt_y-.1"/>
                                          </p:val>
                                        </p:tav>
                                      </p:tavLst>
                                    </p:anim>
                                    <p:anim calcmode="lin" valueType="num">
                                      <p:cBhvr>
                                        <p:cTn id="66" dur="500" accel="50000">
                                          <p:stCondLst>
                                            <p:cond delay="500"/>
                                          </p:stCondLst>
                                        </p:cTn>
                                        <p:tgtEl>
                                          <p:spTgt spid="34822"/>
                                        </p:tgtEl>
                                        <p:attrNameLst>
                                          <p:attrName>ppt_x</p:attrName>
                                        </p:attrNameLst>
                                      </p:cBhvr>
                                      <p:tavLst>
                                        <p:tav tm="0">
                                          <p:val>
                                            <p:strVal val="ppt_x"/>
                                          </p:val>
                                        </p:tav>
                                        <p:tav tm="100000">
                                          <p:val>
                                            <p:strVal val="ppt_x+.4"/>
                                          </p:val>
                                        </p:tav>
                                      </p:tavLst>
                                    </p:anim>
                                    <p:anim calcmode="lin" valueType="num">
                                      <p:cBhvr>
                                        <p:cTn id="67" dur="1000"/>
                                        <p:tgtEl>
                                          <p:spTgt spid="34822"/>
                                        </p:tgtEl>
                                        <p:attrNameLst>
                                          <p:attrName>ppt_h</p:attrName>
                                        </p:attrNameLst>
                                      </p:cBhvr>
                                      <p:tavLst>
                                        <p:tav tm="0">
                                          <p:val>
                                            <p:strVal val="ppt_h"/>
                                          </p:val>
                                        </p:tav>
                                        <p:tav tm="100000">
                                          <p:val>
                                            <p:strVal val="ppt_h"/>
                                          </p:val>
                                        </p:tav>
                                      </p:tavLst>
                                    </p:anim>
                                    <p:anim calcmode="lin" valueType="num">
                                      <p:cBhvr>
                                        <p:cTn id="68" dur="500" accel="50000">
                                          <p:stCondLst>
                                            <p:cond delay="0"/>
                                          </p:stCondLst>
                                        </p:cTn>
                                        <p:tgtEl>
                                          <p:spTgt spid="34822"/>
                                        </p:tgtEl>
                                        <p:attrNameLst>
                                          <p:attrName>ppt_w</p:attrName>
                                        </p:attrNameLst>
                                      </p:cBhvr>
                                      <p:tavLst>
                                        <p:tav tm="0">
                                          <p:val>
                                            <p:strVal val="ppt_w"/>
                                          </p:val>
                                        </p:tav>
                                        <p:tav tm="100000">
                                          <p:val>
                                            <p:strVal val="ppt_w*.05"/>
                                          </p:val>
                                        </p:tav>
                                      </p:tavLst>
                                    </p:anim>
                                    <p:anim calcmode="lin" valueType="num">
                                      <p:cBhvr>
                                        <p:cTn id="69" dur="500" decel="50000">
                                          <p:stCondLst>
                                            <p:cond delay="500"/>
                                          </p:stCondLst>
                                        </p:cTn>
                                        <p:tgtEl>
                                          <p:spTgt spid="34822"/>
                                        </p:tgtEl>
                                        <p:attrNameLst>
                                          <p:attrName>ppt_w</p:attrName>
                                        </p:attrNameLst>
                                      </p:cBhvr>
                                      <p:tavLst>
                                        <p:tav tm="0">
                                          <p:val>
                                            <p:strVal val="ppt_w"/>
                                          </p:val>
                                        </p:tav>
                                        <p:tav tm="100000">
                                          <p:val>
                                            <p:strVal val="ppt_w/.05"/>
                                          </p:val>
                                        </p:tav>
                                      </p:tavLst>
                                    </p:anim>
                                    <p:anim calcmode="lin" valueType="num">
                                      <p:cBhvr>
                                        <p:cTn id="70" dur="500" accel="50000">
                                          <p:stCondLst>
                                            <p:cond delay="500"/>
                                          </p:stCondLst>
                                        </p:cTn>
                                        <p:tgtEl>
                                          <p:spTgt spid="34822"/>
                                        </p:tgtEl>
                                        <p:attrNameLst>
                                          <p:attrName>style.rotation</p:attrName>
                                        </p:attrNameLst>
                                      </p:cBhvr>
                                      <p:tavLst>
                                        <p:tav tm="0">
                                          <p:val>
                                            <p:fltVal val="0"/>
                                          </p:val>
                                        </p:tav>
                                        <p:tav tm="100000">
                                          <p:val>
                                            <p:fltVal val="-90"/>
                                          </p:val>
                                        </p:tav>
                                      </p:tavLst>
                                    </p:anim>
                                    <p:set>
                                      <p:cBhvr>
                                        <p:cTn id="71" dur="1" fill="hold">
                                          <p:stCondLst>
                                            <p:cond delay="999"/>
                                          </p:stCondLst>
                                        </p:cTn>
                                        <p:tgtEl>
                                          <p:spTgt spid="34822"/>
                                        </p:tgtEl>
                                        <p:attrNameLst>
                                          <p:attrName>style.visibility</p:attrName>
                                        </p:attrNameLst>
                                      </p:cBhvr>
                                      <p:to>
                                        <p:strVal val="hidden"/>
                                      </p:to>
                                    </p:set>
                                  </p:childTnLst>
                                </p:cTn>
                              </p:par>
                            </p:childTnLst>
                          </p:cTn>
                        </p:par>
                      </p:childTnLst>
                    </p:cTn>
                  </p:par>
                  <p:par>
                    <p:cTn id="72" fill="hold">
                      <p:stCondLst>
                        <p:cond delay="indefinite"/>
                      </p:stCondLst>
                      <p:childTnLst>
                        <p:par>
                          <p:cTn id="73" fill="hold">
                            <p:stCondLst>
                              <p:cond delay="0"/>
                            </p:stCondLst>
                            <p:childTnLst>
                              <p:par>
                                <p:cTn id="74" presetID="14" presetClass="exit" presetSubtype="10" fill="hold" grpId="1" nodeType="clickEffect">
                                  <p:stCondLst>
                                    <p:cond delay="0"/>
                                  </p:stCondLst>
                                  <p:childTnLst>
                                    <p:animEffect transition="out" filter="randombar(horizontal)">
                                      <p:cBhvr>
                                        <p:cTn id="75" dur="500"/>
                                        <p:tgtEl>
                                          <p:spTgt spid="3">
                                            <p:txEl>
                                              <p:pRg st="0" end="0"/>
                                            </p:txEl>
                                          </p:spTgt>
                                        </p:tgtEl>
                                      </p:cBhvr>
                                    </p:animEffect>
                                    <p:set>
                                      <p:cBhvr>
                                        <p:cTn id="76"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77" fill="hold">
                      <p:stCondLst>
                        <p:cond delay="indefinite"/>
                      </p:stCondLst>
                      <p:childTnLst>
                        <p:par>
                          <p:cTn id="78" fill="hold">
                            <p:stCondLst>
                              <p:cond delay="0"/>
                            </p:stCondLst>
                            <p:childTnLst>
                              <p:par>
                                <p:cTn id="79" presetID="14" presetClass="exit" presetSubtype="10" fill="hold" grpId="1" nodeType="clickEffect">
                                  <p:stCondLst>
                                    <p:cond delay="0"/>
                                  </p:stCondLst>
                                  <p:childTnLst>
                                    <p:animEffect transition="out" filter="randombar(horizontal)">
                                      <p:cBhvr>
                                        <p:cTn id="80" dur="500"/>
                                        <p:tgtEl>
                                          <p:spTgt spid="3">
                                            <p:txEl>
                                              <p:pRg st="1" end="1"/>
                                            </p:txEl>
                                          </p:spTgt>
                                        </p:tgtEl>
                                      </p:cBhvr>
                                    </p:animEffect>
                                    <p:set>
                                      <p:cBhvr>
                                        <p:cTn id="81" dur="1" fill="hold">
                                          <p:stCondLst>
                                            <p:cond delay="499"/>
                                          </p:stCondLst>
                                        </p:cTn>
                                        <p:tgtEl>
                                          <p:spTgt spid="3">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04664"/>
          </a:xfrm>
        </p:spPr>
        <p:txBody>
          <a:bodyPr>
            <a:normAutofit fontScale="90000"/>
          </a:bodyPr>
          <a:lstStyle/>
          <a:p>
            <a:r>
              <a:rPr lang="en-AU" dirty="0" smtClean="0"/>
              <a:t>WILLIAM </a:t>
            </a:r>
            <a:r>
              <a:rPr lang="en-AU" dirty="0" smtClean="0"/>
              <a:t>SHAKESPEARE</a:t>
            </a:r>
            <a:r>
              <a:rPr lang="ru-RU" dirty="0" smtClean="0"/>
              <a:t> (1564-1616)</a:t>
            </a:r>
            <a:endParaRPr lang="ru-RU" dirty="0"/>
          </a:p>
        </p:txBody>
      </p:sp>
      <p:sp>
        <p:nvSpPr>
          <p:cNvPr id="3" name="Содержимое 2"/>
          <p:cNvSpPr>
            <a:spLocks noGrp="1"/>
          </p:cNvSpPr>
          <p:nvPr>
            <p:ph idx="1"/>
          </p:nvPr>
        </p:nvSpPr>
        <p:spPr>
          <a:xfrm>
            <a:off x="0" y="3861048"/>
            <a:ext cx="9144000" cy="2996952"/>
          </a:xfrm>
        </p:spPr>
        <p:txBody>
          <a:bodyPr>
            <a:normAutofit lnSpcReduction="10000"/>
          </a:bodyPr>
          <a:lstStyle/>
          <a:p>
            <a:r>
              <a:rPr lang="en-US" dirty="0" smtClean="0"/>
              <a:t>William Shakespeare, the great English poet and dramatist, was born in the town of </a:t>
            </a:r>
            <a:r>
              <a:rPr lang="en-US" dirty="0" smtClean="0"/>
              <a:t>Stratford </a:t>
            </a:r>
            <a:r>
              <a:rPr lang="en-US" dirty="0" smtClean="0"/>
              <a:t>-on-Avon. There were no theatres in England then. Groups of actors traveled </a:t>
            </a:r>
            <a:r>
              <a:rPr lang="en-US" dirty="0" smtClean="0"/>
              <a:t>fowl </a:t>
            </a:r>
            <a:r>
              <a:rPr lang="en-US" dirty="0" smtClean="0"/>
              <a:t>showing performances in the street. Sometimes actors came to </a:t>
            </a:r>
            <a:r>
              <a:rPr lang="en-US" dirty="0" smtClean="0"/>
              <a:t>Stratford-on-Avon</a:t>
            </a:r>
            <a:r>
              <a:rPr lang="en-US" dirty="0" smtClean="0"/>
              <a:t>.</a:t>
            </a:r>
            <a:endParaRPr lang="ru-RU" dirty="0"/>
          </a:p>
        </p:txBody>
      </p:sp>
      <p:pic>
        <p:nvPicPr>
          <p:cNvPr id="22530" name="Picture 2" descr="http://im8-tub.yandex.net/i?id=114748378-31-72"/>
          <p:cNvPicPr>
            <a:picLocks noChangeAspect="1" noChangeArrowheads="1"/>
          </p:cNvPicPr>
          <p:nvPr/>
        </p:nvPicPr>
        <p:blipFill>
          <a:blip r:embed="rId2" cstate="print"/>
          <a:srcRect/>
          <a:stretch>
            <a:fillRect/>
          </a:stretch>
        </p:blipFill>
        <p:spPr bwMode="auto">
          <a:xfrm>
            <a:off x="0" y="476672"/>
            <a:ext cx="3059832" cy="3384376"/>
          </a:xfrm>
          <a:prstGeom prst="rect">
            <a:avLst/>
          </a:prstGeom>
          <a:noFill/>
        </p:spPr>
      </p:pic>
      <p:pic>
        <p:nvPicPr>
          <p:cNvPr id="22532" name="Picture 4" descr="Картинка 18 из 29802">
            <a:hlinkClick r:id="rId3"/>
          </p:cNvPr>
          <p:cNvPicPr>
            <a:picLocks noChangeAspect="1" noChangeArrowheads="1"/>
          </p:cNvPicPr>
          <p:nvPr/>
        </p:nvPicPr>
        <p:blipFill>
          <a:blip r:embed="rId4" cstate="print"/>
          <a:srcRect/>
          <a:stretch>
            <a:fillRect/>
          </a:stretch>
        </p:blipFill>
        <p:spPr bwMode="auto">
          <a:xfrm>
            <a:off x="2915816" y="476672"/>
            <a:ext cx="3096344" cy="3405336"/>
          </a:xfrm>
          <a:prstGeom prst="rect">
            <a:avLst/>
          </a:prstGeom>
          <a:noFill/>
        </p:spPr>
      </p:pic>
      <p:pic>
        <p:nvPicPr>
          <p:cNvPr id="22534" name="Picture 6" descr="Картинка 48 из 29802">
            <a:hlinkClick r:id="rId5"/>
          </p:cNvPr>
          <p:cNvPicPr>
            <a:picLocks noChangeAspect="1" noChangeArrowheads="1"/>
          </p:cNvPicPr>
          <p:nvPr/>
        </p:nvPicPr>
        <p:blipFill>
          <a:blip r:embed="rId6" cstate="print"/>
          <a:srcRect/>
          <a:stretch>
            <a:fillRect/>
          </a:stretch>
        </p:blipFill>
        <p:spPr bwMode="auto">
          <a:xfrm>
            <a:off x="5991225" y="476672"/>
            <a:ext cx="3152775" cy="340533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5" presetClass="entr" presetSubtype="0" fill="hold" nodeType="clickEffect">
                                  <p:stCondLst>
                                    <p:cond delay="0"/>
                                  </p:stCondLst>
                                  <p:childTnLst>
                                    <p:set>
                                      <p:cBhvr>
                                        <p:cTn id="13" dur="1" fill="hold">
                                          <p:stCondLst>
                                            <p:cond delay="0"/>
                                          </p:stCondLst>
                                        </p:cTn>
                                        <p:tgtEl>
                                          <p:spTgt spid="22530"/>
                                        </p:tgtEl>
                                        <p:attrNameLst>
                                          <p:attrName>style.visibility</p:attrName>
                                        </p:attrNameLst>
                                      </p:cBhvr>
                                      <p:to>
                                        <p:strVal val="visible"/>
                                      </p:to>
                                    </p:set>
                                    <p:animEffect transition="in" filter="fade">
                                      <p:cBhvr>
                                        <p:cTn id="14" dur="2000"/>
                                        <p:tgtEl>
                                          <p:spTgt spid="22530"/>
                                        </p:tgtEl>
                                      </p:cBhvr>
                                    </p:animEffect>
                                    <p:anim calcmode="lin" valueType="num">
                                      <p:cBhvr>
                                        <p:cTn id="15" dur="2000" fill="hold"/>
                                        <p:tgtEl>
                                          <p:spTgt spid="22530"/>
                                        </p:tgtEl>
                                        <p:attrNameLst>
                                          <p:attrName>style.rotation</p:attrName>
                                        </p:attrNameLst>
                                      </p:cBhvr>
                                      <p:tavLst>
                                        <p:tav tm="0">
                                          <p:val>
                                            <p:fltVal val="720"/>
                                          </p:val>
                                        </p:tav>
                                        <p:tav tm="100000">
                                          <p:val>
                                            <p:fltVal val="0"/>
                                          </p:val>
                                        </p:tav>
                                      </p:tavLst>
                                    </p:anim>
                                    <p:anim calcmode="lin" valueType="num">
                                      <p:cBhvr>
                                        <p:cTn id="16" dur="2000" fill="hold"/>
                                        <p:tgtEl>
                                          <p:spTgt spid="22530"/>
                                        </p:tgtEl>
                                        <p:attrNameLst>
                                          <p:attrName>ppt_h</p:attrName>
                                        </p:attrNameLst>
                                      </p:cBhvr>
                                      <p:tavLst>
                                        <p:tav tm="0">
                                          <p:val>
                                            <p:fltVal val="0"/>
                                          </p:val>
                                        </p:tav>
                                        <p:tav tm="100000">
                                          <p:val>
                                            <p:strVal val="#ppt_h"/>
                                          </p:val>
                                        </p:tav>
                                      </p:tavLst>
                                    </p:anim>
                                    <p:anim calcmode="lin" valueType="num">
                                      <p:cBhvr>
                                        <p:cTn id="17" dur="2000" fill="hold"/>
                                        <p:tgtEl>
                                          <p:spTgt spid="22530"/>
                                        </p:tgtEl>
                                        <p:attrNameLst>
                                          <p:attrName>ppt_w</p:attrName>
                                        </p:attrNameLst>
                                      </p:cBhvr>
                                      <p:tavLst>
                                        <p:tav tm="0">
                                          <p:val>
                                            <p:fltVal val="0"/>
                                          </p:val>
                                        </p:tav>
                                        <p:tav tm="100000">
                                          <p:val>
                                            <p:strVal val="#ppt_w"/>
                                          </p:val>
                                        </p:tav>
                                      </p:tavLst>
                                    </p:anim>
                                  </p:childTnLst>
                                </p:cTn>
                              </p:par>
                              <p:par>
                                <p:cTn id="18" presetID="35" presetClass="entr" presetSubtype="0" fill="hold" nodeType="withEffect">
                                  <p:stCondLst>
                                    <p:cond delay="0"/>
                                  </p:stCondLst>
                                  <p:childTnLst>
                                    <p:set>
                                      <p:cBhvr>
                                        <p:cTn id="19" dur="1" fill="hold">
                                          <p:stCondLst>
                                            <p:cond delay="0"/>
                                          </p:stCondLst>
                                        </p:cTn>
                                        <p:tgtEl>
                                          <p:spTgt spid="22532"/>
                                        </p:tgtEl>
                                        <p:attrNameLst>
                                          <p:attrName>style.visibility</p:attrName>
                                        </p:attrNameLst>
                                      </p:cBhvr>
                                      <p:to>
                                        <p:strVal val="visible"/>
                                      </p:to>
                                    </p:set>
                                    <p:animEffect transition="in" filter="fade">
                                      <p:cBhvr>
                                        <p:cTn id="20" dur="2000"/>
                                        <p:tgtEl>
                                          <p:spTgt spid="22532"/>
                                        </p:tgtEl>
                                      </p:cBhvr>
                                    </p:animEffect>
                                    <p:anim calcmode="lin" valueType="num">
                                      <p:cBhvr>
                                        <p:cTn id="21" dur="2000" fill="hold"/>
                                        <p:tgtEl>
                                          <p:spTgt spid="22532"/>
                                        </p:tgtEl>
                                        <p:attrNameLst>
                                          <p:attrName>style.rotation</p:attrName>
                                        </p:attrNameLst>
                                      </p:cBhvr>
                                      <p:tavLst>
                                        <p:tav tm="0">
                                          <p:val>
                                            <p:fltVal val="720"/>
                                          </p:val>
                                        </p:tav>
                                        <p:tav tm="100000">
                                          <p:val>
                                            <p:fltVal val="0"/>
                                          </p:val>
                                        </p:tav>
                                      </p:tavLst>
                                    </p:anim>
                                    <p:anim calcmode="lin" valueType="num">
                                      <p:cBhvr>
                                        <p:cTn id="22" dur="2000" fill="hold"/>
                                        <p:tgtEl>
                                          <p:spTgt spid="22532"/>
                                        </p:tgtEl>
                                        <p:attrNameLst>
                                          <p:attrName>ppt_h</p:attrName>
                                        </p:attrNameLst>
                                      </p:cBhvr>
                                      <p:tavLst>
                                        <p:tav tm="0">
                                          <p:val>
                                            <p:fltVal val="0"/>
                                          </p:val>
                                        </p:tav>
                                        <p:tav tm="100000">
                                          <p:val>
                                            <p:strVal val="#ppt_h"/>
                                          </p:val>
                                        </p:tav>
                                      </p:tavLst>
                                    </p:anim>
                                    <p:anim calcmode="lin" valueType="num">
                                      <p:cBhvr>
                                        <p:cTn id="23" dur="2000" fill="hold"/>
                                        <p:tgtEl>
                                          <p:spTgt spid="22532"/>
                                        </p:tgtEl>
                                        <p:attrNameLst>
                                          <p:attrName>ppt_w</p:attrName>
                                        </p:attrNameLst>
                                      </p:cBhvr>
                                      <p:tavLst>
                                        <p:tav tm="0">
                                          <p:val>
                                            <p:fltVal val="0"/>
                                          </p:val>
                                        </p:tav>
                                        <p:tav tm="100000">
                                          <p:val>
                                            <p:strVal val="#ppt_w"/>
                                          </p:val>
                                        </p:tav>
                                      </p:tavLst>
                                    </p:anim>
                                  </p:childTnLst>
                                </p:cTn>
                              </p:par>
                              <p:par>
                                <p:cTn id="24" presetID="35" presetClass="entr" presetSubtype="0" fill="hold" nodeType="withEffect">
                                  <p:stCondLst>
                                    <p:cond delay="0"/>
                                  </p:stCondLst>
                                  <p:childTnLst>
                                    <p:set>
                                      <p:cBhvr>
                                        <p:cTn id="25" dur="1" fill="hold">
                                          <p:stCondLst>
                                            <p:cond delay="0"/>
                                          </p:stCondLst>
                                        </p:cTn>
                                        <p:tgtEl>
                                          <p:spTgt spid="22534"/>
                                        </p:tgtEl>
                                        <p:attrNameLst>
                                          <p:attrName>style.visibility</p:attrName>
                                        </p:attrNameLst>
                                      </p:cBhvr>
                                      <p:to>
                                        <p:strVal val="visible"/>
                                      </p:to>
                                    </p:set>
                                    <p:animEffect transition="in" filter="fade">
                                      <p:cBhvr>
                                        <p:cTn id="26" dur="2000"/>
                                        <p:tgtEl>
                                          <p:spTgt spid="22534"/>
                                        </p:tgtEl>
                                      </p:cBhvr>
                                    </p:animEffect>
                                    <p:anim calcmode="lin" valueType="num">
                                      <p:cBhvr>
                                        <p:cTn id="27" dur="2000" fill="hold"/>
                                        <p:tgtEl>
                                          <p:spTgt spid="22534"/>
                                        </p:tgtEl>
                                        <p:attrNameLst>
                                          <p:attrName>style.rotation</p:attrName>
                                        </p:attrNameLst>
                                      </p:cBhvr>
                                      <p:tavLst>
                                        <p:tav tm="0">
                                          <p:val>
                                            <p:fltVal val="720"/>
                                          </p:val>
                                        </p:tav>
                                        <p:tav tm="100000">
                                          <p:val>
                                            <p:fltVal val="0"/>
                                          </p:val>
                                        </p:tav>
                                      </p:tavLst>
                                    </p:anim>
                                    <p:anim calcmode="lin" valueType="num">
                                      <p:cBhvr>
                                        <p:cTn id="28" dur="2000" fill="hold"/>
                                        <p:tgtEl>
                                          <p:spTgt spid="22534"/>
                                        </p:tgtEl>
                                        <p:attrNameLst>
                                          <p:attrName>ppt_h</p:attrName>
                                        </p:attrNameLst>
                                      </p:cBhvr>
                                      <p:tavLst>
                                        <p:tav tm="0">
                                          <p:val>
                                            <p:fltVal val="0"/>
                                          </p:val>
                                        </p:tav>
                                        <p:tav tm="100000">
                                          <p:val>
                                            <p:strVal val="#ppt_h"/>
                                          </p:val>
                                        </p:tav>
                                      </p:tavLst>
                                    </p:anim>
                                    <p:anim calcmode="lin" valueType="num">
                                      <p:cBhvr>
                                        <p:cTn id="29" dur="2000" fill="hold"/>
                                        <p:tgtEl>
                                          <p:spTgt spid="22534"/>
                                        </p:tgtEl>
                                        <p:attrNameLst>
                                          <p:attrName>ppt_w</p:attrName>
                                        </p:attrNameLst>
                                      </p:cBhvr>
                                      <p:tavLst>
                                        <p:tav tm="0">
                                          <p:val>
                                            <p:fltVal val="0"/>
                                          </p:val>
                                        </p:tav>
                                        <p:tav tm="100000">
                                          <p:val>
                                            <p:strVal val="#ppt_w"/>
                                          </p:val>
                                        </p:tav>
                                      </p:tavLst>
                                    </p:anim>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dissolve">
                                      <p:cBhvr>
                                        <p:cTn id="34" dur="500"/>
                                        <p:tgtEl>
                                          <p:spTgt spid="3">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8" presetClass="exit" presetSubtype="16" fill="hold" grpId="1" nodeType="clickEffect">
                                  <p:stCondLst>
                                    <p:cond delay="0"/>
                                  </p:stCondLst>
                                  <p:childTnLst>
                                    <p:animEffect transition="out" filter="diamond(in)">
                                      <p:cBhvr>
                                        <p:cTn id="38" dur="2000"/>
                                        <p:tgtEl>
                                          <p:spTgt spid="2"/>
                                        </p:tgtEl>
                                      </p:cBhvr>
                                    </p:animEffect>
                                    <p:set>
                                      <p:cBhvr>
                                        <p:cTn id="39" dur="1" fill="hold">
                                          <p:stCondLst>
                                            <p:cond delay="1999"/>
                                          </p:stCondLst>
                                        </p:cTn>
                                        <p:tgtEl>
                                          <p:spTgt spid="2"/>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6" presetClass="exit" presetSubtype="16" fill="hold" nodeType="clickEffect">
                                  <p:stCondLst>
                                    <p:cond delay="0"/>
                                  </p:stCondLst>
                                  <p:childTnLst>
                                    <p:animEffect transition="out" filter="circle(in)">
                                      <p:cBhvr>
                                        <p:cTn id="43" dur="2000"/>
                                        <p:tgtEl>
                                          <p:spTgt spid="22530"/>
                                        </p:tgtEl>
                                      </p:cBhvr>
                                    </p:animEffect>
                                    <p:set>
                                      <p:cBhvr>
                                        <p:cTn id="44" dur="1" fill="hold">
                                          <p:stCondLst>
                                            <p:cond delay="1999"/>
                                          </p:stCondLst>
                                        </p:cTn>
                                        <p:tgtEl>
                                          <p:spTgt spid="22530"/>
                                        </p:tgtEl>
                                        <p:attrNameLst>
                                          <p:attrName>style.visibility</p:attrName>
                                        </p:attrNameLst>
                                      </p:cBhvr>
                                      <p:to>
                                        <p:strVal val="hidden"/>
                                      </p:to>
                                    </p:set>
                                  </p:childTnLst>
                                </p:cTn>
                              </p:par>
                              <p:par>
                                <p:cTn id="45" presetID="6" presetClass="exit" presetSubtype="16" fill="hold" nodeType="withEffect">
                                  <p:stCondLst>
                                    <p:cond delay="0"/>
                                  </p:stCondLst>
                                  <p:childTnLst>
                                    <p:animEffect transition="out" filter="circle(in)">
                                      <p:cBhvr>
                                        <p:cTn id="46" dur="2000"/>
                                        <p:tgtEl>
                                          <p:spTgt spid="22532"/>
                                        </p:tgtEl>
                                      </p:cBhvr>
                                    </p:animEffect>
                                    <p:set>
                                      <p:cBhvr>
                                        <p:cTn id="47" dur="1" fill="hold">
                                          <p:stCondLst>
                                            <p:cond delay="1999"/>
                                          </p:stCondLst>
                                        </p:cTn>
                                        <p:tgtEl>
                                          <p:spTgt spid="22532"/>
                                        </p:tgtEl>
                                        <p:attrNameLst>
                                          <p:attrName>style.visibility</p:attrName>
                                        </p:attrNameLst>
                                      </p:cBhvr>
                                      <p:to>
                                        <p:strVal val="hidden"/>
                                      </p:to>
                                    </p:set>
                                  </p:childTnLst>
                                </p:cTn>
                              </p:par>
                              <p:par>
                                <p:cTn id="48" presetID="6" presetClass="exit" presetSubtype="16" fill="hold" nodeType="withEffect">
                                  <p:stCondLst>
                                    <p:cond delay="0"/>
                                  </p:stCondLst>
                                  <p:childTnLst>
                                    <p:animEffect transition="out" filter="circle(in)">
                                      <p:cBhvr>
                                        <p:cTn id="49" dur="2000"/>
                                        <p:tgtEl>
                                          <p:spTgt spid="22534"/>
                                        </p:tgtEl>
                                      </p:cBhvr>
                                    </p:animEffect>
                                    <p:set>
                                      <p:cBhvr>
                                        <p:cTn id="50" dur="1" fill="hold">
                                          <p:stCondLst>
                                            <p:cond delay="1999"/>
                                          </p:stCondLst>
                                        </p:cTn>
                                        <p:tgtEl>
                                          <p:spTgt spid="22534"/>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54" presetClass="exit" presetSubtype="0" decel="100000" fill="hold" grpId="1" nodeType="clickEffect">
                                  <p:stCondLst>
                                    <p:cond delay="0"/>
                                  </p:stCondLst>
                                  <p:childTnLst>
                                    <p:anim calcmode="lin" valueType="num">
                                      <p:cBhvr>
                                        <p:cTn id="54" dur="500"/>
                                        <p:tgtEl>
                                          <p:spTgt spid="3">
                                            <p:txEl>
                                              <p:pRg st="0" end="0"/>
                                            </p:txEl>
                                          </p:spTgt>
                                        </p:tgtEl>
                                        <p:attrNameLst>
                                          <p:attrName>ppt_w</p:attrName>
                                        </p:attrNameLst>
                                      </p:cBhvr>
                                      <p:tavLst>
                                        <p:tav tm="0">
                                          <p:val>
                                            <p:strVal val="ppt_w"/>
                                          </p:val>
                                        </p:tav>
                                        <p:tav tm="100000">
                                          <p:val>
                                            <p:strVal val="ppt_w*0.05"/>
                                          </p:val>
                                        </p:tav>
                                      </p:tavLst>
                                    </p:anim>
                                    <p:anim calcmode="lin" valueType="num">
                                      <p:cBhvr>
                                        <p:cTn id="55" dur="500"/>
                                        <p:tgtEl>
                                          <p:spTgt spid="3">
                                            <p:txEl>
                                              <p:pRg st="0" end="0"/>
                                            </p:txEl>
                                          </p:spTgt>
                                        </p:tgtEl>
                                        <p:attrNameLst>
                                          <p:attrName>ppt_h</p:attrName>
                                        </p:attrNameLst>
                                      </p:cBhvr>
                                      <p:tavLst>
                                        <p:tav tm="0">
                                          <p:val>
                                            <p:strVal val="ppt_h"/>
                                          </p:val>
                                        </p:tav>
                                        <p:tav tm="100000">
                                          <p:val>
                                            <p:strVal val="ppt_h"/>
                                          </p:val>
                                        </p:tav>
                                      </p:tavLst>
                                    </p:anim>
                                    <p:anim calcmode="lin" valueType="num">
                                      <p:cBhvr>
                                        <p:cTn id="56" dur="500"/>
                                        <p:tgtEl>
                                          <p:spTgt spid="3">
                                            <p:txEl>
                                              <p:pRg st="0" end="0"/>
                                            </p:txEl>
                                          </p:spTgt>
                                        </p:tgtEl>
                                        <p:attrNameLst>
                                          <p:attrName>ppt_x</p:attrName>
                                        </p:attrNameLst>
                                      </p:cBhvr>
                                      <p:tavLst>
                                        <p:tav tm="0">
                                          <p:val>
                                            <p:strVal val="ppt_x"/>
                                          </p:val>
                                        </p:tav>
                                        <p:tav tm="100000">
                                          <p:val>
                                            <p:strVal val="ppt_x-.2"/>
                                          </p:val>
                                        </p:tav>
                                      </p:tavLst>
                                    </p:anim>
                                    <p:anim calcmode="lin" valueType="num">
                                      <p:cBhvr>
                                        <p:cTn id="57" dur="500"/>
                                        <p:tgtEl>
                                          <p:spTgt spid="3">
                                            <p:txEl>
                                              <p:pRg st="0" end="0"/>
                                            </p:txEl>
                                          </p:spTgt>
                                        </p:tgtEl>
                                        <p:attrNameLst>
                                          <p:attrName>ppt_y</p:attrName>
                                        </p:attrNameLst>
                                      </p:cBhvr>
                                      <p:tavLst>
                                        <p:tav tm="0">
                                          <p:val>
                                            <p:strVal val="ppt_y"/>
                                          </p:val>
                                        </p:tav>
                                        <p:tav tm="100000">
                                          <p:val>
                                            <p:strVal val="ppt_y"/>
                                          </p:val>
                                        </p:tav>
                                      </p:tavLst>
                                    </p:anim>
                                    <p:animEffect transition="out" filter="fade">
                                      <p:cBhvr>
                                        <p:cTn id="58" dur="500"/>
                                        <p:tgtEl>
                                          <p:spTgt spid="3">
                                            <p:txEl>
                                              <p:pRg st="0" end="0"/>
                                            </p:txEl>
                                          </p:spTgt>
                                        </p:tgtEl>
                                      </p:cBhvr>
                                    </p:animEffect>
                                    <p:set>
                                      <p:cBhvr>
                                        <p:cTn id="59"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20688"/>
          </a:xfrm>
        </p:spPr>
        <p:txBody>
          <a:bodyPr>
            <a:normAutofit fontScale="90000"/>
          </a:bodyPr>
          <a:lstStyle/>
          <a:p>
            <a:r>
              <a:rPr lang="en-AU" b="1" dirty="0" smtClean="0"/>
              <a:t>POCAHONTAS</a:t>
            </a:r>
            <a:r>
              <a:rPr lang="ru-RU" b="1" dirty="0" smtClean="0"/>
              <a:t> (1595-1617)</a:t>
            </a:r>
            <a:endParaRPr lang="ru-RU" dirty="0"/>
          </a:p>
        </p:txBody>
      </p:sp>
      <p:sp>
        <p:nvSpPr>
          <p:cNvPr id="3" name="Содержимое 2"/>
          <p:cNvSpPr>
            <a:spLocks noGrp="1"/>
          </p:cNvSpPr>
          <p:nvPr>
            <p:ph idx="1"/>
          </p:nvPr>
        </p:nvSpPr>
        <p:spPr>
          <a:xfrm>
            <a:off x="0" y="4365103"/>
            <a:ext cx="9144000" cy="2492897"/>
          </a:xfrm>
        </p:spPr>
        <p:txBody>
          <a:bodyPr>
            <a:normAutofit fontScale="70000" lnSpcReduction="20000"/>
          </a:bodyPr>
          <a:lstStyle/>
          <a:p>
            <a:r>
              <a:rPr lang="en-US" dirty="0" smtClean="0"/>
              <a:t>At the time Pocahontas was born, it was common for the Algonquian-speaking Virginia Indians to be given several personal names. Bestowed at different times, the names carried different meanings and might be used in different contexts. Pocahontas is most famously linked to the English colonist Captain John Smith, who arrived in Virginia with just more than a hundred other settlers in April 1607. The Virginia Company of London had long seen one of its primary goals as the conversion of American Indians to Christianity.</a:t>
            </a:r>
            <a:endParaRPr lang="ru-RU" dirty="0"/>
          </a:p>
        </p:txBody>
      </p:sp>
      <p:pic>
        <p:nvPicPr>
          <p:cNvPr id="27650" name="Picture 2" descr="http://upload.wikimedia.org/wikipedia/commons/thumb/5/5e/Pocahontas-saves-Smith-NE-Chromo-1870.jpeg/290px-Pocahontas-saves-Smith-NE-Chromo-1870.jpeg">
            <a:hlinkClick r:id="rId2"/>
          </p:cNvPr>
          <p:cNvPicPr>
            <a:picLocks noChangeAspect="1" noChangeArrowheads="1"/>
          </p:cNvPicPr>
          <p:nvPr/>
        </p:nvPicPr>
        <p:blipFill>
          <a:blip r:embed="rId3" cstate="print"/>
          <a:srcRect/>
          <a:stretch>
            <a:fillRect/>
          </a:stretch>
        </p:blipFill>
        <p:spPr bwMode="auto">
          <a:xfrm>
            <a:off x="0" y="620688"/>
            <a:ext cx="3419872" cy="3744416"/>
          </a:xfrm>
          <a:prstGeom prst="rect">
            <a:avLst/>
          </a:prstGeom>
          <a:noFill/>
        </p:spPr>
      </p:pic>
      <p:pic>
        <p:nvPicPr>
          <p:cNvPr id="27652" name="Picture 4" descr="http://upload.wikimedia.org/wikipedia/commons/thumb/e/eb/The_Abduction_of_Pocahontas.jpg/220px-The_Abduction_of_Pocahontas.jpg">
            <a:hlinkClick r:id="rId4"/>
          </p:cNvPr>
          <p:cNvPicPr>
            <a:picLocks noChangeAspect="1" noChangeArrowheads="1"/>
          </p:cNvPicPr>
          <p:nvPr/>
        </p:nvPicPr>
        <p:blipFill>
          <a:blip r:embed="rId5" cstate="print"/>
          <a:srcRect/>
          <a:stretch>
            <a:fillRect/>
          </a:stretch>
        </p:blipFill>
        <p:spPr bwMode="auto">
          <a:xfrm>
            <a:off x="3419871" y="620688"/>
            <a:ext cx="3096345" cy="3744416"/>
          </a:xfrm>
          <a:prstGeom prst="rect">
            <a:avLst/>
          </a:prstGeom>
          <a:noFill/>
        </p:spPr>
      </p:pic>
      <p:pic>
        <p:nvPicPr>
          <p:cNvPr id="27654" name="Picture 6" descr="http://upload.wikimedia.org/wikipedia/commons/thumb/1/18/Baptism_of_Pocahontas.jpg/220px-Baptism_of_Pocahontas.jpg">
            <a:hlinkClick r:id="rId6"/>
          </p:cNvPr>
          <p:cNvPicPr>
            <a:picLocks noChangeAspect="1" noChangeArrowheads="1"/>
          </p:cNvPicPr>
          <p:nvPr/>
        </p:nvPicPr>
        <p:blipFill>
          <a:blip r:embed="rId7" cstate="print"/>
          <a:srcRect/>
          <a:stretch>
            <a:fillRect/>
          </a:stretch>
        </p:blipFill>
        <p:spPr bwMode="auto">
          <a:xfrm>
            <a:off x="6516216" y="620688"/>
            <a:ext cx="2627784" cy="374441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0" presetClass="entr" presetSubtype="0" decel="100000" fill="hold" nodeType="clickEffect">
                                  <p:stCondLst>
                                    <p:cond delay="0"/>
                                  </p:stCondLst>
                                  <p:childTnLst>
                                    <p:set>
                                      <p:cBhvr>
                                        <p:cTn id="11" dur="1" fill="hold">
                                          <p:stCondLst>
                                            <p:cond delay="0"/>
                                          </p:stCondLst>
                                        </p:cTn>
                                        <p:tgtEl>
                                          <p:spTgt spid="27650"/>
                                        </p:tgtEl>
                                        <p:attrNameLst>
                                          <p:attrName>style.visibility</p:attrName>
                                        </p:attrNameLst>
                                      </p:cBhvr>
                                      <p:to>
                                        <p:strVal val="visible"/>
                                      </p:to>
                                    </p:set>
                                    <p:anim calcmode="lin" valueType="num">
                                      <p:cBhvr>
                                        <p:cTn id="12" dur="1000" fill="hold"/>
                                        <p:tgtEl>
                                          <p:spTgt spid="27650"/>
                                        </p:tgtEl>
                                        <p:attrNameLst>
                                          <p:attrName>ppt_w</p:attrName>
                                        </p:attrNameLst>
                                      </p:cBhvr>
                                      <p:tavLst>
                                        <p:tav tm="0">
                                          <p:val>
                                            <p:strVal val="#ppt_w+.3"/>
                                          </p:val>
                                        </p:tav>
                                        <p:tav tm="100000">
                                          <p:val>
                                            <p:strVal val="#ppt_w"/>
                                          </p:val>
                                        </p:tav>
                                      </p:tavLst>
                                    </p:anim>
                                    <p:anim calcmode="lin" valueType="num">
                                      <p:cBhvr>
                                        <p:cTn id="13" dur="1000" fill="hold"/>
                                        <p:tgtEl>
                                          <p:spTgt spid="27650"/>
                                        </p:tgtEl>
                                        <p:attrNameLst>
                                          <p:attrName>ppt_h</p:attrName>
                                        </p:attrNameLst>
                                      </p:cBhvr>
                                      <p:tavLst>
                                        <p:tav tm="0">
                                          <p:val>
                                            <p:strVal val="#ppt_h"/>
                                          </p:val>
                                        </p:tav>
                                        <p:tav tm="100000">
                                          <p:val>
                                            <p:strVal val="#ppt_h"/>
                                          </p:val>
                                        </p:tav>
                                      </p:tavLst>
                                    </p:anim>
                                    <p:animEffect transition="in" filter="fade">
                                      <p:cBhvr>
                                        <p:cTn id="14" dur="1000"/>
                                        <p:tgtEl>
                                          <p:spTgt spid="27650"/>
                                        </p:tgtEl>
                                      </p:cBhvr>
                                    </p:animEffect>
                                  </p:childTnLst>
                                </p:cTn>
                              </p:par>
                              <p:par>
                                <p:cTn id="15" presetID="50" presetClass="entr" presetSubtype="0" decel="100000" fill="hold" nodeType="withEffect">
                                  <p:stCondLst>
                                    <p:cond delay="0"/>
                                  </p:stCondLst>
                                  <p:childTnLst>
                                    <p:set>
                                      <p:cBhvr>
                                        <p:cTn id="16" dur="1" fill="hold">
                                          <p:stCondLst>
                                            <p:cond delay="0"/>
                                          </p:stCondLst>
                                        </p:cTn>
                                        <p:tgtEl>
                                          <p:spTgt spid="27652"/>
                                        </p:tgtEl>
                                        <p:attrNameLst>
                                          <p:attrName>style.visibility</p:attrName>
                                        </p:attrNameLst>
                                      </p:cBhvr>
                                      <p:to>
                                        <p:strVal val="visible"/>
                                      </p:to>
                                    </p:set>
                                    <p:anim calcmode="lin" valueType="num">
                                      <p:cBhvr>
                                        <p:cTn id="17" dur="1000" fill="hold"/>
                                        <p:tgtEl>
                                          <p:spTgt spid="27652"/>
                                        </p:tgtEl>
                                        <p:attrNameLst>
                                          <p:attrName>ppt_w</p:attrName>
                                        </p:attrNameLst>
                                      </p:cBhvr>
                                      <p:tavLst>
                                        <p:tav tm="0">
                                          <p:val>
                                            <p:strVal val="#ppt_w+.3"/>
                                          </p:val>
                                        </p:tav>
                                        <p:tav tm="100000">
                                          <p:val>
                                            <p:strVal val="#ppt_w"/>
                                          </p:val>
                                        </p:tav>
                                      </p:tavLst>
                                    </p:anim>
                                    <p:anim calcmode="lin" valueType="num">
                                      <p:cBhvr>
                                        <p:cTn id="18" dur="1000" fill="hold"/>
                                        <p:tgtEl>
                                          <p:spTgt spid="27652"/>
                                        </p:tgtEl>
                                        <p:attrNameLst>
                                          <p:attrName>ppt_h</p:attrName>
                                        </p:attrNameLst>
                                      </p:cBhvr>
                                      <p:tavLst>
                                        <p:tav tm="0">
                                          <p:val>
                                            <p:strVal val="#ppt_h"/>
                                          </p:val>
                                        </p:tav>
                                        <p:tav tm="100000">
                                          <p:val>
                                            <p:strVal val="#ppt_h"/>
                                          </p:val>
                                        </p:tav>
                                      </p:tavLst>
                                    </p:anim>
                                    <p:animEffect transition="in" filter="fade">
                                      <p:cBhvr>
                                        <p:cTn id="19" dur="1000"/>
                                        <p:tgtEl>
                                          <p:spTgt spid="27652"/>
                                        </p:tgtEl>
                                      </p:cBhvr>
                                    </p:animEffect>
                                  </p:childTnLst>
                                </p:cTn>
                              </p:par>
                              <p:par>
                                <p:cTn id="20" presetID="50" presetClass="entr" presetSubtype="0" decel="100000" fill="hold" nodeType="withEffect">
                                  <p:stCondLst>
                                    <p:cond delay="0"/>
                                  </p:stCondLst>
                                  <p:childTnLst>
                                    <p:set>
                                      <p:cBhvr>
                                        <p:cTn id="21" dur="1" fill="hold">
                                          <p:stCondLst>
                                            <p:cond delay="0"/>
                                          </p:stCondLst>
                                        </p:cTn>
                                        <p:tgtEl>
                                          <p:spTgt spid="27654"/>
                                        </p:tgtEl>
                                        <p:attrNameLst>
                                          <p:attrName>style.visibility</p:attrName>
                                        </p:attrNameLst>
                                      </p:cBhvr>
                                      <p:to>
                                        <p:strVal val="visible"/>
                                      </p:to>
                                    </p:set>
                                    <p:anim calcmode="lin" valueType="num">
                                      <p:cBhvr>
                                        <p:cTn id="22" dur="1000" fill="hold"/>
                                        <p:tgtEl>
                                          <p:spTgt spid="27654"/>
                                        </p:tgtEl>
                                        <p:attrNameLst>
                                          <p:attrName>ppt_w</p:attrName>
                                        </p:attrNameLst>
                                      </p:cBhvr>
                                      <p:tavLst>
                                        <p:tav tm="0">
                                          <p:val>
                                            <p:strVal val="#ppt_w+.3"/>
                                          </p:val>
                                        </p:tav>
                                        <p:tav tm="100000">
                                          <p:val>
                                            <p:strVal val="#ppt_w"/>
                                          </p:val>
                                        </p:tav>
                                      </p:tavLst>
                                    </p:anim>
                                    <p:anim calcmode="lin" valueType="num">
                                      <p:cBhvr>
                                        <p:cTn id="23" dur="1000" fill="hold"/>
                                        <p:tgtEl>
                                          <p:spTgt spid="27654"/>
                                        </p:tgtEl>
                                        <p:attrNameLst>
                                          <p:attrName>ppt_h</p:attrName>
                                        </p:attrNameLst>
                                      </p:cBhvr>
                                      <p:tavLst>
                                        <p:tav tm="0">
                                          <p:val>
                                            <p:strVal val="#ppt_h"/>
                                          </p:val>
                                        </p:tav>
                                        <p:tav tm="100000">
                                          <p:val>
                                            <p:strVal val="#ppt_h"/>
                                          </p:val>
                                        </p:tav>
                                      </p:tavLst>
                                    </p:anim>
                                    <p:animEffect transition="in" filter="fade">
                                      <p:cBhvr>
                                        <p:cTn id="24" dur="1000"/>
                                        <p:tgtEl>
                                          <p:spTgt spid="27654"/>
                                        </p:tgtEl>
                                      </p:cBhvr>
                                    </p:animEffect>
                                  </p:childTnLst>
                                </p:cTn>
                              </p:par>
                            </p:childTnLst>
                          </p:cTn>
                        </p:par>
                      </p:childTnLst>
                    </p:cTn>
                  </p:par>
                  <p:par>
                    <p:cTn id="25" fill="hold">
                      <p:stCondLst>
                        <p:cond delay="indefinite"/>
                      </p:stCondLst>
                      <p:childTnLst>
                        <p:par>
                          <p:cTn id="26" fill="hold">
                            <p:stCondLst>
                              <p:cond delay="0"/>
                            </p:stCondLst>
                            <p:childTnLst>
                              <p:par>
                                <p:cTn id="27" presetID="49" presetClass="entr" presetSubtype="0" decel="100000" fill="hold" grpId="0" nodeType="click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 calcmode="lin" valueType="num">
                                      <p:cBhvr>
                                        <p:cTn id="29"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30"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31"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32" dur="500"/>
                                        <p:tgtEl>
                                          <p:spTgt spid="3">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xit" presetSubtype="16" fill="hold" grpId="1" nodeType="clickEffect">
                                  <p:stCondLst>
                                    <p:cond delay="0"/>
                                  </p:stCondLst>
                                  <p:childTnLst>
                                    <p:animEffect transition="out" filter="circle(in)">
                                      <p:cBhvr>
                                        <p:cTn id="36" dur="2000"/>
                                        <p:tgtEl>
                                          <p:spTgt spid="2"/>
                                        </p:tgtEl>
                                      </p:cBhvr>
                                    </p:animEffect>
                                    <p:set>
                                      <p:cBhvr>
                                        <p:cTn id="37" dur="1" fill="hold">
                                          <p:stCondLst>
                                            <p:cond delay="1999"/>
                                          </p:stCondLst>
                                        </p:cTn>
                                        <p:tgtEl>
                                          <p:spTgt spid="2"/>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5" presetClass="exit" presetSubtype="10" fill="hold" nodeType="clickEffect">
                                  <p:stCondLst>
                                    <p:cond delay="0"/>
                                  </p:stCondLst>
                                  <p:childTnLst>
                                    <p:animEffect transition="out" filter="checkerboard(across)">
                                      <p:cBhvr>
                                        <p:cTn id="41" dur="500"/>
                                        <p:tgtEl>
                                          <p:spTgt spid="27650"/>
                                        </p:tgtEl>
                                      </p:cBhvr>
                                    </p:animEffect>
                                    <p:set>
                                      <p:cBhvr>
                                        <p:cTn id="42" dur="1" fill="hold">
                                          <p:stCondLst>
                                            <p:cond delay="499"/>
                                          </p:stCondLst>
                                        </p:cTn>
                                        <p:tgtEl>
                                          <p:spTgt spid="27650"/>
                                        </p:tgtEl>
                                        <p:attrNameLst>
                                          <p:attrName>style.visibility</p:attrName>
                                        </p:attrNameLst>
                                      </p:cBhvr>
                                      <p:to>
                                        <p:strVal val="hidden"/>
                                      </p:to>
                                    </p:set>
                                  </p:childTnLst>
                                </p:cTn>
                              </p:par>
                              <p:par>
                                <p:cTn id="43" presetID="5" presetClass="exit" presetSubtype="10" fill="hold" nodeType="withEffect">
                                  <p:stCondLst>
                                    <p:cond delay="0"/>
                                  </p:stCondLst>
                                  <p:childTnLst>
                                    <p:animEffect transition="out" filter="checkerboard(across)">
                                      <p:cBhvr>
                                        <p:cTn id="44" dur="500"/>
                                        <p:tgtEl>
                                          <p:spTgt spid="27652"/>
                                        </p:tgtEl>
                                      </p:cBhvr>
                                    </p:animEffect>
                                    <p:set>
                                      <p:cBhvr>
                                        <p:cTn id="45" dur="1" fill="hold">
                                          <p:stCondLst>
                                            <p:cond delay="499"/>
                                          </p:stCondLst>
                                        </p:cTn>
                                        <p:tgtEl>
                                          <p:spTgt spid="27652"/>
                                        </p:tgtEl>
                                        <p:attrNameLst>
                                          <p:attrName>style.visibility</p:attrName>
                                        </p:attrNameLst>
                                      </p:cBhvr>
                                      <p:to>
                                        <p:strVal val="hidden"/>
                                      </p:to>
                                    </p:set>
                                  </p:childTnLst>
                                </p:cTn>
                              </p:par>
                              <p:par>
                                <p:cTn id="46" presetID="5" presetClass="exit" presetSubtype="10" fill="hold" nodeType="withEffect">
                                  <p:stCondLst>
                                    <p:cond delay="0"/>
                                  </p:stCondLst>
                                  <p:childTnLst>
                                    <p:animEffect transition="out" filter="checkerboard(across)">
                                      <p:cBhvr>
                                        <p:cTn id="47" dur="500"/>
                                        <p:tgtEl>
                                          <p:spTgt spid="27654"/>
                                        </p:tgtEl>
                                      </p:cBhvr>
                                    </p:animEffect>
                                    <p:set>
                                      <p:cBhvr>
                                        <p:cTn id="48" dur="1" fill="hold">
                                          <p:stCondLst>
                                            <p:cond delay="499"/>
                                          </p:stCondLst>
                                        </p:cTn>
                                        <p:tgtEl>
                                          <p:spTgt spid="27654"/>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3" presetClass="exit" presetSubtype="10" fill="hold" grpId="1" nodeType="clickEffect">
                                  <p:stCondLst>
                                    <p:cond delay="0"/>
                                  </p:stCondLst>
                                  <p:childTnLst>
                                    <p:animEffect transition="out" filter="blinds(horizontal)">
                                      <p:cBhvr>
                                        <p:cTn id="52" dur="500"/>
                                        <p:tgtEl>
                                          <p:spTgt spid="3">
                                            <p:txEl>
                                              <p:pRg st="0" end="0"/>
                                            </p:txEl>
                                          </p:spTgt>
                                        </p:tgtEl>
                                      </p:cBhvr>
                                    </p:animEffect>
                                    <p:set>
                                      <p:cBhvr>
                                        <p:cTn id="53"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36712"/>
          </a:xfrm>
        </p:spPr>
        <p:txBody>
          <a:bodyPr>
            <a:normAutofit fontScale="90000"/>
          </a:bodyPr>
          <a:lstStyle/>
          <a:p>
            <a:r>
              <a:rPr lang="en-AU" b="1" dirty="0" smtClean="0"/>
              <a:t/>
            </a:r>
            <a:br>
              <a:rPr lang="en-AU" b="1" dirty="0" smtClean="0"/>
            </a:br>
            <a:r>
              <a:rPr lang="en-AU" b="1" dirty="0" smtClean="0"/>
              <a:t>CASEY JONES </a:t>
            </a:r>
            <a:r>
              <a:rPr lang="en-AU" b="1" dirty="0" smtClean="0"/>
              <a:t>(1863-1900) </a:t>
            </a:r>
            <a:r>
              <a:rPr lang="en-AU" dirty="0" smtClean="0"/>
              <a:t/>
            </a:r>
            <a:br>
              <a:rPr lang="en-AU" dirty="0" smtClean="0"/>
            </a:br>
            <a:r>
              <a:rPr lang="en-AU" dirty="0" smtClean="0"/>
              <a:t/>
            </a:r>
            <a:br>
              <a:rPr lang="en-AU" dirty="0" smtClean="0"/>
            </a:br>
            <a:endParaRPr lang="ru-RU" dirty="0"/>
          </a:p>
        </p:txBody>
      </p:sp>
      <p:sp>
        <p:nvSpPr>
          <p:cNvPr id="3" name="Содержимое 2"/>
          <p:cNvSpPr>
            <a:spLocks noGrp="1"/>
          </p:cNvSpPr>
          <p:nvPr>
            <p:ph idx="1"/>
          </p:nvPr>
        </p:nvSpPr>
        <p:spPr>
          <a:xfrm>
            <a:off x="0" y="4005064"/>
            <a:ext cx="9144000" cy="2852936"/>
          </a:xfrm>
        </p:spPr>
        <p:txBody>
          <a:bodyPr>
            <a:normAutofit fontScale="70000" lnSpcReduction="20000"/>
          </a:bodyPr>
          <a:lstStyle/>
          <a:p>
            <a:r>
              <a:rPr lang="en-US" dirty="0" smtClean="0"/>
              <a:t>Casey Jones was an American railway engine-driver, who died doing1 his duty.</a:t>
            </a:r>
          </a:p>
          <a:p>
            <a:r>
              <a:rPr lang="en-US" dirty="0" smtClean="0"/>
              <a:t>He was the engine-driver of the train called Can­non-ball, which ran between Tennessee and Missis­sippi. Casey was skilful and brave, and he always brought his train to the place of destination on time. He was also skilful with the locomotive whistle. He had a special way of blowing the whistle: beginning" very low, then rising to a shriek, and finally grad­ually dying away. His whistle always woke people at night as the train passed by their houses.</a:t>
            </a:r>
          </a:p>
          <a:p>
            <a:endParaRPr lang="ru-RU" dirty="0"/>
          </a:p>
        </p:txBody>
      </p:sp>
      <p:pic>
        <p:nvPicPr>
          <p:cNvPr id="28674" name="Picture 2" descr="http://im7-tub.yandex.net/i?id=247171086-47-72"/>
          <p:cNvPicPr>
            <a:picLocks noChangeAspect="1" noChangeArrowheads="1"/>
          </p:cNvPicPr>
          <p:nvPr/>
        </p:nvPicPr>
        <p:blipFill>
          <a:blip r:embed="rId2" cstate="print"/>
          <a:srcRect/>
          <a:stretch>
            <a:fillRect/>
          </a:stretch>
        </p:blipFill>
        <p:spPr bwMode="auto">
          <a:xfrm>
            <a:off x="0" y="548679"/>
            <a:ext cx="2915816" cy="3456385"/>
          </a:xfrm>
          <a:prstGeom prst="rect">
            <a:avLst/>
          </a:prstGeom>
          <a:noFill/>
        </p:spPr>
      </p:pic>
      <p:pic>
        <p:nvPicPr>
          <p:cNvPr id="28676" name="Picture 4" descr="http://im6-tub.yandex.net/i?id=37791454-20-72"/>
          <p:cNvPicPr>
            <a:picLocks noChangeAspect="1" noChangeArrowheads="1"/>
          </p:cNvPicPr>
          <p:nvPr/>
        </p:nvPicPr>
        <p:blipFill>
          <a:blip r:embed="rId3" cstate="print"/>
          <a:srcRect/>
          <a:stretch>
            <a:fillRect/>
          </a:stretch>
        </p:blipFill>
        <p:spPr bwMode="auto">
          <a:xfrm>
            <a:off x="2915816" y="548680"/>
            <a:ext cx="3240360" cy="3456384"/>
          </a:xfrm>
          <a:prstGeom prst="rect">
            <a:avLst/>
          </a:prstGeom>
          <a:noFill/>
        </p:spPr>
      </p:pic>
      <p:pic>
        <p:nvPicPr>
          <p:cNvPr id="28678" name="Picture 6" descr="Картинка 50 из 3617">
            <a:hlinkClick r:id="rId4"/>
          </p:cNvPr>
          <p:cNvPicPr>
            <a:picLocks noChangeAspect="1" noChangeArrowheads="1"/>
          </p:cNvPicPr>
          <p:nvPr/>
        </p:nvPicPr>
        <p:blipFill>
          <a:blip r:embed="rId5" cstate="print"/>
          <a:srcRect/>
          <a:stretch>
            <a:fillRect/>
          </a:stretch>
        </p:blipFill>
        <p:spPr bwMode="auto">
          <a:xfrm>
            <a:off x="6156176" y="548680"/>
            <a:ext cx="2987824" cy="345638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28674"/>
                                        </p:tgtEl>
                                        <p:attrNameLst>
                                          <p:attrName>style.visibility</p:attrName>
                                        </p:attrNameLst>
                                      </p:cBhvr>
                                      <p:to>
                                        <p:strVal val="visible"/>
                                      </p:to>
                                    </p:set>
                                    <p:anim to="" calcmode="lin" valueType="num">
                                      <p:cBhvr>
                                        <p:cTn id="14" dur="1" fill="hold"/>
                                        <p:tgtEl>
                                          <p:spTgt spid="28674"/>
                                        </p:tgtEl>
                                        <p:attrNameLst>
                                          <p:attrName/>
                                        </p:attrNameLst>
                                      </p:cBhvr>
                                    </p:anim>
                                  </p:childTnLst>
                                </p:cTn>
                              </p:par>
                              <p:par>
                                <p:cTn id="15" presetID="24" presetClass="entr" presetSubtype="0" fill="hold" nodeType="withEffect">
                                  <p:stCondLst>
                                    <p:cond delay="0"/>
                                  </p:stCondLst>
                                  <p:childTnLst>
                                    <p:set>
                                      <p:cBhvr>
                                        <p:cTn id="16" dur="1" fill="hold">
                                          <p:stCondLst>
                                            <p:cond delay="0"/>
                                          </p:stCondLst>
                                        </p:cTn>
                                        <p:tgtEl>
                                          <p:spTgt spid="28676"/>
                                        </p:tgtEl>
                                        <p:attrNameLst>
                                          <p:attrName>style.visibility</p:attrName>
                                        </p:attrNameLst>
                                      </p:cBhvr>
                                      <p:to>
                                        <p:strVal val="visible"/>
                                      </p:to>
                                    </p:set>
                                    <p:anim to="" calcmode="lin" valueType="num">
                                      <p:cBhvr>
                                        <p:cTn id="17" dur="1" fill="hold"/>
                                        <p:tgtEl>
                                          <p:spTgt spid="28676"/>
                                        </p:tgtEl>
                                        <p:attrNameLst>
                                          <p:attrName/>
                                        </p:attrNameLst>
                                      </p:cBhvr>
                                    </p:anim>
                                  </p:childTnLst>
                                </p:cTn>
                              </p:par>
                              <p:par>
                                <p:cTn id="18" presetID="24" presetClass="entr" presetSubtype="0" fill="hold" nodeType="withEffect">
                                  <p:stCondLst>
                                    <p:cond delay="0"/>
                                  </p:stCondLst>
                                  <p:childTnLst>
                                    <p:set>
                                      <p:cBhvr>
                                        <p:cTn id="19" dur="1" fill="hold">
                                          <p:stCondLst>
                                            <p:cond delay="0"/>
                                          </p:stCondLst>
                                        </p:cTn>
                                        <p:tgtEl>
                                          <p:spTgt spid="28678"/>
                                        </p:tgtEl>
                                        <p:attrNameLst>
                                          <p:attrName>style.visibility</p:attrName>
                                        </p:attrNameLst>
                                      </p:cBhvr>
                                      <p:to>
                                        <p:strVal val="visible"/>
                                      </p:to>
                                    </p:set>
                                    <p:anim to="" calcmode="lin" valueType="num">
                                      <p:cBhvr>
                                        <p:cTn id="20" dur="1" fill="hold"/>
                                        <p:tgtEl>
                                          <p:spTgt spid="28678"/>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53"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7" dur="500"/>
                                        <p:tgtEl>
                                          <p:spTgt spid="3">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0" fill="hold" grpId="0" nodeType="clickEffect">
                                  <p:stCondLst>
                                    <p:cond delay="0"/>
                                  </p:stCondLst>
                                  <p:childTnLst>
                                    <p:set>
                                      <p:cBhvr>
                                        <p:cTn id="31" dur="1" fill="hold">
                                          <p:stCondLst>
                                            <p:cond delay="0"/>
                                          </p:stCondLst>
                                        </p:cTn>
                                        <p:tgtEl>
                                          <p:spTgt spid="3">
                                            <p:txEl>
                                              <p:pRg st="1" end="1"/>
                                            </p:txEl>
                                          </p:spTgt>
                                        </p:tgtEl>
                                        <p:attrNameLst>
                                          <p:attrName>style.visibility</p:attrName>
                                        </p:attrNameLst>
                                      </p:cBhvr>
                                      <p:to>
                                        <p:strVal val="visible"/>
                                      </p:to>
                                    </p:set>
                                    <p:anim calcmode="lin" valueType="num">
                                      <p:cBhvr>
                                        <p:cTn id="3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34" dur="500"/>
                                        <p:tgtEl>
                                          <p:spTgt spid="3">
                                            <p:txEl>
                                              <p:pRg st="1" end="1"/>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8" presetClass="exit" presetSubtype="16" fill="hold" grpId="1" nodeType="clickEffect">
                                  <p:stCondLst>
                                    <p:cond delay="0"/>
                                  </p:stCondLst>
                                  <p:childTnLst>
                                    <p:animEffect transition="out" filter="diamond(in)">
                                      <p:cBhvr>
                                        <p:cTn id="38" dur="2000"/>
                                        <p:tgtEl>
                                          <p:spTgt spid="2"/>
                                        </p:tgtEl>
                                      </p:cBhvr>
                                    </p:animEffect>
                                    <p:set>
                                      <p:cBhvr>
                                        <p:cTn id="39" dur="1" fill="hold">
                                          <p:stCondLst>
                                            <p:cond delay="1999"/>
                                          </p:stCondLst>
                                        </p:cTn>
                                        <p:tgtEl>
                                          <p:spTgt spid="2"/>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2" presetClass="exit" presetSubtype="4" fill="hold" nodeType="clickEffect">
                                  <p:stCondLst>
                                    <p:cond delay="0"/>
                                  </p:stCondLst>
                                  <p:childTnLst>
                                    <p:anim calcmode="lin" valueType="num">
                                      <p:cBhvr additive="base">
                                        <p:cTn id="43" dur="500"/>
                                        <p:tgtEl>
                                          <p:spTgt spid="28674"/>
                                        </p:tgtEl>
                                        <p:attrNameLst>
                                          <p:attrName>ppt_x</p:attrName>
                                        </p:attrNameLst>
                                      </p:cBhvr>
                                      <p:tavLst>
                                        <p:tav tm="0">
                                          <p:val>
                                            <p:strVal val="ppt_x"/>
                                          </p:val>
                                        </p:tav>
                                        <p:tav tm="100000">
                                          <p:val>
                                            <p:strVal val="ppt_x"/>
                                          </p:val>
                                        </p:tav>
                                      </p:tavLst>
                                    </p:anim>
                                    <p:anim calcmode="lin" valueType="num">
                                      <p:cBhvr additive="base">
                                        <p:cTn id="44" dur="500"/>
                                        <p:tgtEl>
                                          <p:spTgt spid="28674"/>
                                        </p:tgtEl>
                                        <p:attrNameLst>
                                          <p:attrName>ppt_y</p:attrName>
                                        </p:attrNameLst>
                                      </p:cBhvr>
                                      <p:tavLst>
                                        <p:tav tm="0">
                                          <p:val>
                                            <p:strVal val="ppt_y"/>
                                          </p:val>
                                        </p:tav>
                                        <p:tav tm="100000">
                                          <p:val>
                                            <p:strVal val="1+ppt_h/2"/>
                                          </p:val>
                                        </p:tav>
                                      </p:tavLst>
                                    </p:anim>
                                    <p:set>
                                      <p:cBhvr>
                                        <p:cTn id="45" dur="1" fill="hold">
                                          <p:stCondLst>
                                            <p:cond delay="499"/>
                                          </p:stCondLst>
                                        </p:cTn>
                                        <p:tgtEl>
                                          <p:spTgt spid="28674"/>
                                        </p:tgtEl>
                                        <p:attrNameLst>
                                          <p:attrName>style.visibility</p:attrName>
                                        </p:attrNameLst>
                                      </p:cBhvr>
                                      <p:to>
                                        <p:strVal val="hidden"/>
                                      </p:to>
                                    </p:set>
                                  </p:childTnLst>
                                </p:cTn>
                              </p:par>
                              <p:par>
                                <p:cTn id="46" presetID="2" presetClass="exit" presetSubtype="4" fill="hold" nodeType="withEffect">
                                  <p:stCondLst>
                                    <p:cond delay="0"/>
                                  </p:stCondLst>
                                  <p:childTnLst>
                                    <p:anim calcmode="lin" valueType="num">
                                      <p:cBhvr additive="base">
                                        <p:cTn id="47" dur="500"/>
                                        <p:tgtEl>
                                          <p:spTgt spid="28676"/>
                                        </p:tgtEl>
                                        <p:attrNameLst>
                                          <p:attrName>ppt_x</p:attrName>
                                        </p:attrNameLst>
                                      </p:cBhvr>
                                      <p:tavLst>
                                        <p:tav tm="0">
                                          <p:val>
                                            <p:strVal val="ppt_x"/>
                                          </p:val>
                                        </p:tav>
                                        <p:tav tm="100000">
                                          <p:val>
                                            <p:strVal val="ppt_x"/>
                                          </p:val>
                                        </p:tav>
                                      </p:tavLst>
                                    </p:anim>
                                    <p:anim calcmode="lin" valueType="num">
                                      <p:cBhvr additive="base">
                                        <p:cTn id="48" dur="500"/>
                                        <p:tgtEl>
                                          <p:spTgt spid="28676"/>
                                        </p:tgtEl>
                                        <p:attrNameLst>
                                          <p:attrName>ppt_y</p:attrName>
                                        </p:attrNameLst>
                                      </p:cBhvr>
                                      <p:tavLst>
                                        <p:tav tm="0">
                                          <p:val>
                                            <p:strVal val="ppt_y"/>
                                          </p:val>
                                        </p:tav>
                                        <p:tav tm="100000">
                                          <p:val>
                                            <p:strVal val="1+ppt_h/2"/>
                                          </p:val>
                                        </p:tav>
                                      </p:tavLst>
                                    </p:anim>
                                    <p:set>
                                      <p:cBhvr>
                                        <p:cTn id="49" dur="1" fill="hold">
                                          <p:stCondLst>
                                            <p:cond delay="499"/>
                                          </p:stCondLst>
                                        </p:cTn>
                                        <p:tgtEl>
                                          <p:spTgt spid="28676"/>
                                        </p:tgtEl>
                                        <p:attrNameLst>
                                          <p:attrName>style.visibility</p:attrName>
                                        </p:attrNameLst>
                                      </p:cBhvr>
                                      <p:to>
                                        <p:strVal val="hidden"/>
                                      </p:to>
                                    </p:set>
                                  </p:childTnLst>
                                </p:cTn>
                              </p:par>
                              <p:par>
                                <p:cTn id="50" presetID="2" presetClass="exit" presetSubtype="4" fill="hold" nodeType="withEffect">
                                  <p:stCondLst>
                                    <p:cond delay="0"/>
                                  </p:stCondLst>
                                  <p:childTnLst>
                                    <p:anim calcmode="lin" valueType="num">
                                      <p:cBhvr additive="base">
                                        <p:cTn id="51" dur="500"/>
                                        <p:tgtEl>
                                          <p:spTgt spid="28678"/>
                                        </p:tgtEl>
                                        <p:attrNameLst>
                                          <p:attrName>ppt_x</p:attrName>
                                        </p:attrNameLst>
                                      </p:cBhvr>
                                      <p:tavLst>
                                        <p:tav tm="0">
                                          <p:val>
                                            <p:strVal val="ppt_x"/>
                                          </p:val>
                                        </p:tav>
                                        <p:tav tm="100000">
                                          <p:val>
                                            <p:strVal val="ppt_x"/>
                                          </p:val>
                                        </p:tav>
                                      </p:tavLst>
                                    </p:anim>
                                    <p:anim calcmode="lin" valueType="num">
                                      <p:cBhvr additive="base">
                                        <p:cTn id="52" dur="500"/>
                                        <p:tgtEl>
                                          <p:spTgt spid="28678"/>
                                        </p:tgtEl>
                                        <p:attrNameLst>
                                          <p:attrName>ppt_y</p:attrName>
                                        </p:attrNameLst>
                                      </p:cBhvr>
                                      <p:tavLst>
                                        <p:tav tm="0">
                                          <p:val>
                                            <p:strVal val="ppt_y"/>
                                          </p:val>
                                        </p:tav>
                                        <p:tav tm="100000">
                                          <p:val>
                                            <p:strVal val="1+ppt_h/2"/>
                                          </p:val>
                                        </p:tav>
                                      </p:tavLst>
                                    </p:anim>
                                    <p:set>
                                      <p:cBhvr>
                                        <p:cTn id="53" dur="1" fill="hold">
                                          <p:stCondLst>
                                            <p:cond delay="499"/>
                                          </p:stCondLst>
                                        </p:cTn>
                                        <p:tgtEl>
                                          <p:spTgt spid="28678"/>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8" presetClass="exit" presetSubtype="16" fill="hold" grpId="1" nodeType="clickEffect">
                                  <p:stCondLst>
                                    <p:cond delay="0"/>
                                  </p:stCondLst>
                                  <p:childTnLst>
                                    <p:animEffect transition="out" filter="diamond(in)">
                                      <p:cBhvr>
                                        <p:cTn id="57" dur="2000"/>
                                        <p:tgtEl>
                                          <p:spTgt spid="3">
                                            <p:txEl>
                                              <p:pRg st="0" end="0"/>
                                            </p:txEl>
                                          </p:spTgt>
                                        </p:tgtEl>
                                      </p:cBhvr>
                                    </p:animEffect>
                                    <p:set>
                                      <p:cBhvr>
                                        <p:cTn id="58" dur="1" fill="hold">
                                          <p:stCondLst>
                                            <p:cond delay="1999"/>
                                          </p:stCondLst>
                                        </p:cTn>
                                        <p:tgtEl>
                                          <p:spTgt spid="3">
                                            <p:txEl>
                                              <p:pRg st="0" end="0"/>
                                            </p:txEl>
                                          </p:spTgt>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8" presetClass="exit" presetSubtype="16" fill="hold" grpId="1" nodeType="clickEffect">
                                  <p:stCondLst>
                                    <p:cond delay="0"/>
                                  </p:stCondLst>
                                  <p:childTnLst>
                                    <p:animEffect transition="out" filter="diamond(in)">
                                      <p:cBhvr>
                                        <p:cTn id="62" dur="2000"/>
                                        <p:tgtEl>
                                          <p:spTgt spid="3">
                                            <p:txEl>
                                              <p:pRg st="1" end="1"/>
                                            </p:txEl>
                                          </p:spTgt>
                                        </p:tgtEl>
                                      </p:cBhvr>
                                    </p:animEffect>
                                    <p:set>
                                      <p:cBhvr>
                                        <p:cTn id="63" dur="1" fill="hold">
                                          <p:stCondLst>
                                            <p:cond delay="1999"/>
                                          </p:stCondLst>
                                        </p:cTn>
                                        <p:tgtEl>
                                          <p:spTgt spid="3">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20688"/>
          </a:xfrm>
        </p:spPr>
        <p:txBody>
          <a:bodyPr>
            <a:normAutofit fontScale="90000"/>
          </a:bodyPr>
          <a:lstStyle/>
          <a:p>
            <a:r>
              <a:rPr lang="en-AU" b="1" dirty="0" smtClean="0"/>
              <a:t/>
            </a:r>
            <a:br>
              <a:rPr lang="en-AU" b="1" dirty="0" smtClean="0"/>
            </a:br>
            <a:r>
              <a:rPr lang="en-AU" b="1" dirty="0" smtClean="0"/>
              <a:t/>
            </a:r>
            <a:br>
              <a:rPr lang="en-AU" b="1" dirty="0" smtClean="0"/>
            </a:br>
            <a:r>
              <a:rPr lang="en-AU" b="1" dirty="0" smtClean="0"/>
              <a:t>ALBERT EINSTEIN </a:t>
            </a:r>
            <a:r>
              <a:rPr lang="en-AU" b="1" dirty="0" smtClean="0"/>
              <a:t>(1879-1955) </a:t>
            </a:r>
            <a:r>
              <a:rPr lang="en-AU" dirty="0" smtClean="0"/>
              <a:t/>
            </a:r>
            <a:br>
              <a:rPr lang="en-AU" dirty="0" smtClean="0"/>
            </a:br>
            <a:r>
              <a:rPr lang="en-AU" dirty="0" smtClean="0"/>
              <a:t/>
            </a:r>
            <a:br>
              <a:rPr lang="en-AU" dirty="0" smtClean="0"/>
            </a:br>
            <a:endParaRPr lang="ru-RU" dirty="0"/>
          </a:p>
        </p:txBody>
      </p:sp>
      <p:sp>
        <p:nvSpPr>
          <p:cNvPr id="3" name="Содержимое 2"/>
          <p:cNvSpPr>
            <a:spLocks noGrp="1"/>
          </p:cNvSpPr>
          <p:nvPr>
            <p:ph idx="1"/>
          </p:nvPr>
        </p:nvSpPr>
        <p:spPr>
          <a:xfrm>
            <a:off x="0" y="4221088"/>
            <a:ext cx="9144000" cy="2636912"/>
          </a:xfrm>
        </p:spPr>
        <p:txBody>
          <a:bodyPr>
            <a:normAutofit fontScale="77500" lnSpcReduction="20000"/>
          </a:bodyPr>
          <a:lstStyle/>
          <a:p>
            <a:r>
              <a:rPr lang="en-US" dirty="0" smtClean="0"/>
              <a:t>Albert Einstein1 was born in a middle-class Jew­ish family in Germany. When he was 15, his family had to leave Germany and emigrate to Switzerland because of money difficulties.</a:t>
            </a:r>
          </a:p>
          <a:p>
            <a:r>
              <a:rPr lang="en-US" dirty="0" smtClean="0"/>
              <a:t>In Switzerland Einstein continued his scientific education at the Polytechnic Academy in Zurich3. After graduation he got a job in a patent office. He used his spare time for intensive study of philoso­phy, science and mathematics. In 1914 he returned to Germany and worked as a professor of Berlin1 University.</a:t>
            </a:r>
          </a:p>
          <a:p>
            <a:endParaRPr lang="ru-RU" dirty="0"/>
          </a:p>
        </p:txBody>
      </p:sp>
      <p:pic>
        <p:nvPicPr>
          <p:cNvPr id="29698" name="Picture 2" descr="http://im6-tub.yandex.net/i?id=201375024-20-72"/>
          <p:cNvPicPr>
            <a:picLocks noChangeAspect="1" noChangeArrowheads="1"/>
          </p:cNvPicPr>
          <p:nvPr/>
        </p:nvPicPr>
        <p:blipFill>
          <a:blip r:embed="rId2" cstate="print"/>
          <a:srcRect/>
          <a:stretch>
            <a:fillRect/>
          </a:stretch>
        </p:blipFill>
        <p:spPr bwMode="auto">
          <a:xfrm>
            <a:off x="0" y="692696"/>
            <a:ext cx="2915816" cy="3528392"/>
          </a:xfrm>
          <a:prstGeom prst="rect">
            <a:avLst/>
          </a:prstGeom>
          <a:noFill/>
        </p:spPr>
      </p:pic>
      <p:pic>
        <p:nvPicPr>
          <p:cNvPr id="29700" name="Picture 4" descr="http://im4-tub.yandex.net/i?id=2730170-66-72"/>
          <p:cNvPicPr>
            <a:picLocks noChangeAspect="1" noChangeArrowheads="1"/>
          </p:cNvPicPr>
          <p:nvPr/>
        </p:nvPicPr>
        <p:blipFill>
          <a:blip r:embed="rId3" cstate="print"/>
          <a:srcRect/>
          <a:stretch>
            <a:fillRect/>
          </a:stretch>
        </p:blipFill>
        <p:spPr bwMode="auto">
          <a:xfrm>
            <a:off x="2915816" y="692696"/>
            <a:ext cx="2735780" cy="3528392"/>
          </a:xfrm>
          <a:prstGeom prst="rect">
            <a:avLst/>
          </a:prstGeom>
          <a:noFill/>
        </p:spPr>
      </p:pic>
      <p:pic>
        <p:nvPicPr>
          <p:cNvPr id="29702" name="Picture 6" descr="http://im4-tub.yandex.net/i?id=14545382-71-72"/>
          <p:cNvPicPr>
            <a:picLocks noChangeAspect="1" noChangeArrowheads="1"/>
          </p:cNvPicPr>
          <p:nvPr/>
        </p:nvPicPr>
        <p:blipFill>
          <a:blip r:embed="rId4" cstate="print"/>
          <a:srcRect/>
          <a:stretch>
            <a:fillRect/>
          </a:stretch>
        </p:blipFill>
        <p:spPr bwMode="auto">
          <a:xfrm>
            <a:off x="5580111" y="692696"/>
            <a:ext cx="3563889" cy="352839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29698"/>
                                        </p:tgtEl>
                                        <p:attrNameLst>
                                          <p:attrName>style.visibility</p:attrName>
                                        </p:attrNameLst>
                                      </p:cBhvr>
                                      <p:to>
                                        <p:strVal val="visible"/>
                                      </p:to>
                                    </p:set>
                                    <p:anim calcmode="lin" valueType="num">
                                      <p:cBhvr>
                                        <p:cTn id="12" dur="1000" fill="hold"/>
                                        <p:tgtEl>
                                          <p:spTgt spid="29698"/>
                                        </p:tgtEl>
                                        <p:attrNameLst>
                                          <p:attrName>ppt_w</p:attrName>
                                        </p:attrNameLst>
                                      </p:cBhvr>
                                      <p:tavLst>
                                        <p:tav tm="0">
                                          <p:val>
                                            <p:strVal val="#ppt_w*0.70"/>
                                          </p:val>
                                        </p:tav>
                                        <p:tav tm="100000">
                                          <p:val>
                                            <p:strVal val="#ppt_w"/>
                                          </p:val>
                                        </p:tav>
                                      </p:tavLst>
                                    </p:anim>
                                    <p:anim calcmode="lin" valueType="num">
                                      <p:cBhvr>
                                        <p:cTn id="13" dur="1000" fill="hold"/>
                                        <p:tgtEl>
                                          <p:spTgt spid="29698"/>
                                        </p:tgtEl>
                                        <p:attrNameLst>
                                          <p:attrName>ppt_h</p:attrName>
                                        </p:attrNameLst>
                                      </p:cBhvr>
                                      <p:tavLst>
                                        <p:tav tm="0">
                                          <p:val>
                                            <p:strVal val="#ppt_h"/>
                                          </p:val>
                                        </p:tav>
                                        <p:tav tm="100000">
                                          <p:val>
                                            <p:strVal val="#ppt_h"/>
                                          </p:val>
                                        </p:tav>
                                      </p:tavLst>
                                    </p:anim>
                                    <p:animEffect transition="in" filter="fade">
                                      <p:cBhvr>
                                        <p:cTn id="14" dur="1000"/>
                                        <p:tgtEl>
                                          <p:spTgt spid="29698"/>
                                        </p:tgtEl>
                                      </p:cBhvr>
                                    </p:animEffect>
                                  </p:childTnLst>
                                </p:cTn>
                              </p:par>
                              <p:par>
                                <p:cTn id="15" presetID="55" presetClass="entr" presetSubtype="0" fill="hold" nodeType="withEffect">
                                  <p:stCondLst>
                                    <p:cond delay="0"/>
                                  </p:stCondLst>
                                  <p:childTnLst>
                                    <p:set>
                                      <p:cBhvr>
                                        <p:cTn id="16" dur="1" fill="hold">
                                          <p:stCondLst>
                                            <p:cond delay="0"/>
                                          </p:stCondLst>
                                        </p:cTn>
                                        <p:tgtEl>
                                          <p:spTgt spid="29700"/>
                                        </p:tgtEl>
                                        <p:attrNameLst>
                                          <p:attrName>style.visibility</p:attrName>
                                        </p:attrNameLst>
                                      </p:cBhvr>
                                      <p:to>
                                        <p:strVal val="visible"/>
                                      </p:to>
                                    </p:set>
                                    <p:anim calcmode="lin" valueType="num">
                                      <p:cBhvr>
                                        <p:cTn id="17" dur="1000" fill="hold"/>
                                        <p:tgtEl>
                                          <p:spTgt spid="29700"/>
                                        </p:tgtEl>
                                        <p:attrNameLst>
                                          <p:attrName>ppt_w</p:attrName>
                                        </p:attrNameLst>
                                      </p:cBhvr>
                                      <p:tavLst>
                                        <p:tav tm="0">
                                          <p:val>
                                            <p:strVal val="#ppt_w*0.70"/>
                                          </p:val>
                                        </p:tav>
                                        <p:tav tm="100000">
                                          <p:val>
                                            <p:strVal val="#ppt_w"/>
                                          </p:val>
                                        </p:tav>
                                      </p:tavLst>
                                    </p:anim>
                                    <p:anim calcmode="lin" valueType="num">
                                      <p:cBhvr>
                                        <p:cTn id="18" dur="1000" fill="hold"/>
                                        <p:tgtEl>
                                          <p:spTgt spid="29700"/>
                                        </p:tgtEl>
                                        <p:attrNameLst>
                                          <p:attrName>ppt_h</p:attrName>
                                        </p:attrNameLst>
                                      </p:cBhvr>
                                      <p:tavLst>
                                        <p:tav tm="0">
                                          <p:val>
                                            <p:strVal val="#ppt_h"/>
                                          </p:val>
                                        </p:tav>
                                        <p:tav tm="100000">
                                          <p:val>
                                            <p:strVal val="#ppt_h"/>
                                          </p:val>
                                        </p:tav>
                                      </p:tavLst>
                                    </p:anim>
                                    <p:animEffect transition="in" filter="fade">
                                      <p:cBhvr>
                                        <p:cTn id="19" dur="1000"/>
                                        <p:tgtEl>
                                          <p:spTgt spid="29700"/>
                                        </p:tgtEl>
                                      </p:cBhvr>
                                    </p:animEffect>
                                  </p:childTnLst>
                                </p:cTn>
                              </p:par>
                              <p:par>
                                <p:cTn id="20" presetID="55" presetClass="entr" presetSubtype="0" fill="hold" nodeType="withEffect">
                                  <p:stCondLst>
                                    <p:cond delay="0"/>
                                  </p:stCondLst>
                                  <p:childTnLst>
                                    <p:set>
                                      <p:cBhvr>
                                        <p:cTn id="21" dur="1" fill="hold">
                                          <p:stCondLst>
                                            <p:cond delay="0"/>
                                          </p:stCondLst>
                                        </p:cTn>
                                        <p:tgtEl>
                                          <p:spTgt spid="29702"/>
                                        </p:tgtEl>
                                        <p:attrNameLst>
                                          <p:attrName>style.visibility</p:attrName>
                                        </p:attrNameLst>
                                      </p:cBhvr>
                                      <p:to>
                                        <p:strVal val="visible"/>
                                      </p:to>
                                    </p:set>
                                    <p:anim calcmode="lin" valueType="num">
                                      <p:cBhvr>
                                        <p:cTn id="22" dur="1000" fill="hold"/>
                                        <p:tgtEl>
                                          <p:spTgt spid="29702"/>
                                        </p:tgtEl>
                                        <p:attrNameLst>
                                          <p:attrName>ppt_w</p:attrName>
                                        </p:attrNameLst>
                                      </p:cBhvr>
                                      <p:tavLst>
                                        <p:tav tm="0">
                                          <p:val>
                                            <p:strVal val="#ppt_w*0.70"/>
                                          </p:val>
                                        </p:tav>
                                        <p:tav tm="100000">
                                          <p:val>
                                            <p:strVal val="#ppt_w"/>
                                          </p:val>
                                        </p:tav>
                                      </p:tavLst>
                                    </p:anim>
                                    <p:anim calcmode="lin" valueType="num">
                                      <p:cBhvr>
                                        <p:cTn id="23" dur="1000" fill="hold"/>
                                        <p:tgtEl>
                                          <p:spTgt spid="29702"/>
                                        </p:tgtEl>
                                        <p:attrNameLst>
                                          <p:attrName>ppt_h</p:attrName>
                                        </p:attrNameLst>
                                      </p:cBhvr>
                                      <p:tavLst>
                                        <p:tav tm="0">
                                          <p:val>
                                            <p:strVal val="#ppt_h"/>
                                          </p:val>
                                        </p:tav>
                                        <p:tav tm="100000">
                                          <p:val>
                                            <p:strVal val="#ppt_h"/>
                                          </p:val>
                                        </p:tav>
                                      </p:tavLst>
                                    </p:anim>
                                    <p:animEffect transition="in" filter="fade">
                                      <p:cBhvr>
                                        <p:cTn id="24" dur="1000"/>
                                        <p:tgtEl>
                                          <p:spTgt spid="29702"/>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dissolve">
                                      <p:cBhvr>
                                        <p:cTn id="29" dur="500"/>
                                        <p:tgtEl>
                                          <p:spTgt spid="3">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3">
                                            <p:txEl>
                                              <p:pRg st="1" end="1"/>
                                            </p:txEl>
                                          </p:spTgt>
                                        </p:tgtEl>
                                        <p:attrNameLst>
                                          <p:attrName>style.visibility</p:attrName>
                                        </p:attrNameLst>
                                      </p:cBhvr>
                                      <p:to>
                                        <p:strVal val="visible"/>
                                      </p:to>
                                    </p:set>
                                    <p:animEffect transition="in" filter="dissolve">
                                      <p:cBhvr>
                                        <p:cTn id="34" dur="500"/>
                                        <p:tgtEl>
                                          <p:spTgt spid="3">
                                            <p:txEl>
                                              <p:pRg st="1" end="1"/>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xit" presetSubtype="4" fill="hold" grpId="1" nodeType="clickEffect">
                                  <p:stCondLst>
                                    <p:cond delay="0"/>
                                  </p:stCondLst>
                                  <p:childTnLst>
                                    <p:anim calcmode="lin" valueType="num">
                                      <p:cBhvr additive="base">
                                        <p:cTn id="38" dur="500"/>
                                        <p:tgtEl>
                                          <p:spTgt spid="2"/>
                                        </p:tgtEl>
                                        <p:attrNameLst>
                                          <p:attrName>ppt_x</p:attrName>
                                        </p:attrNameLst>
                                      </p:cBhvr>
                                      <p:tavLst>
                                        <p:tav tm="0">
                                          <p:val>
                                            <p:strVal val="ppt_x"/>
                                          </p:val>
                                        </p:tav>
                                        <p:tav tm="100000">
                                          <p:val>
                                            <p:strVal val="ppt_x"/>
                                          </p:val>
                                        </p:tav>
                                      </p:tavLst>
                                    </p:anim>
                                    <p:anim calcmode="lin" valueType="num">
                                      <p:cBhvr additive="base">
                                        <p:cTn id="39" dur="500"/>
                                        <p:tgtEl>
                                          <p:spTgt spid="2"/>
                                        </p:tgtEl>
                                        <p:attrNameLst>
                                          <p:attrName>ppt_y</p:attrName>
                                        </p:attrNameLst>
                                      </p:cBhvr>
                                      <p:tavLst>
                                        <p:tav tm="0">
                                          <p:val>
                                            <p:strVal val="ppt_y"/>
                                          </p:val>
                                        </p:tav>
                                        <p:tav tm="100000">
                                          <p:val>
                                            <p:strVal val="1+ppt_h/2"/>
                                          </p:val>
                                        </p:tav>
                                      </p:tavLst>
                                    </p:anim>
                                    <p:set>
                                      <p:cBhvr>
                                        <p:cTn id="40" dur="1" fill="hold">
                                          <p:stCondLst>
                                            <p:cond delay="499"/>
                                          </p:stCondLst>
                                        </p:cTn>
                                        <p:tgtEl>
                                          <p:spTgt spid="2"/>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25" presetClass="exit" presetSubtype="0" fill="hold" nodeType="clickEffect">
                                  <p:stCondLst>
                                    <p:cond delay="0"/>
                                  </p:stCondLst>
                                  <p:childTnLst>
                                    <p:animEffect transition="out" filter="fade">
                                      <p:cBhvr>
                                        <p:cTn id="44" dur="1000" accel="50000">
                                          <p:stCondLst>
                                            <p:cond delay="0"/>
                                          </p:stCondLst>
                                        </p:cTn>
                                        <p:tgtEl>
                                          <p:spTgt spid="29698"/>
                                        </p:tgtEl>
                                      </p:cBhvr>
                                    </p:animEffect>
                                    <p:anim calcmode="lin" valueType="num">
                                      <p:cBhvr>
                                        <p:cTn id="45" dur="500" accel="50000">
                                          <p:stCondLst>
                                            <p:cond delay="0"/>
                                          </p:stCondLst>
                                        </p:cTn>
                                        <p:tgtEl>
                                          <p:spTgt spid="29698"/>
                                        </p:tgtEl>
                                        <p:attrNameLst>
                                          <p:attrName>ppt_y</p:attrName>
                                        </p:attrNameLst>
                                      </p:cBhvr>
                                      <p:tavLst>
                                        <p:tav tm="0">
                                          <p:val>
                                            <p:strVal val="ppt_y"/>
                                          </p:val>
                                        </p:tav>
                                        <p:tav tm="100000">
                                          <p:val>
                                            <p:strVal val="ppt_y+.1"/>
                                          </p:val>
                                        </p:tav>
                                      </p:tavLst>
                                    </p:anim>
                                    <p:anim calcmode="lin" valueType="num">
                                      <p:cBhvr>
                                        <p:cTn id="46" dur="500" decel="50000">
                                          <p:stCondLst>
                                            <p:cond delay="500"/>
                                          </p:stCondLst>
                                        </p:cTn>
                                        <p:tgtEl>
                                          <p:spTgt spid="29698"/>
                                        </p:tgtEl>
                                        <p:attrNameLst>
                                          <p:attrName>ppt_y</p:attrName>
                                        </p:attrNameLst>
                                      </p:cBhvr>
                                      <p:tavLst>
                                        <p:tav tm="0">
                                          <p:val>
                                            <p:strVal val="ppt_y"/>
                                          </p:val>
                                        </p:tav>
                                        <p:tav tm="100000">
                                          <p:val>
                                            <p:strVal val="ppt_y-.1"/>
                                          </p:val>
                                        </p:tav>
                                      </p:tavLst>
                                    </p:anim>
                                    <p:anim calcmode="lin" valueType="num">
                                      <p:cBhvr>
                                        <p:cTn id="47" dur="500" accel="50000">
                                          <p:stCondLst>
                                            <p:cond delay="500"/>
                                          </p:stCondLst>
                                        </p:cTn>
                                        <p:tgtEl>
                                          <p:spTgt spid="29698"/>
                                        </p:tgtEl>
                                        <p:attrNameLst>
                                          <p:attrName>ppt_x</p:attrName>
                                        </p:attrNameLst>
                                      </p:cBhvr>
                                      <p:tavLst>
                                        <p:tav tm="0">
                                          <p:val>
                                            <p:strVal val="ppt_x"/>
                                          </p:val>
                                        </p:tav>
                                        <p:tav tm="100000">
                                          <p:val>
                                            <p:strVal val="ppt_x+.4"/>
                                          </p:val>
                                        </p:tav>
                                      </p:tavLst>
                                    </p:anim>
                                    <p:anim calcmode="lin" valueType="num">
                                      <p:cBhvr>
                                        <p:cTn id="48" dur="1000"/>
                                        <p:tgtEl>
                                          <p:spTgt spid="29698"/>
                                        </p:tgtEl>
                                        <p:attrNameLst>
                                          <p:attrName>ppt_h</p:attrName>
                                        </p:attrNameLst>
                                      </p:cBhvr>
                                      <p:tavLst>
                                        <p:tav tm="0">
                                          <p:val>
                                            <p:strVal val="ppt_h"/>
                                          </p:val>
                                        </p:tav>
                                        <p:tav tm="100000">
                                          <p:val>
                                            <p:strVal val="ppt_h"/>
                                          </p:val>
                                        </p:tav>
                                      </p:tavLst>
                                    </p:anim>
                                    <p:anim calcmode="lin" valueType="num">
                                      <p:cBhvr>
                                        <p:cTn id="49" dur="500" accel="50000">
                                          <p:stCondLst>
                                            <p:cond delay="0"/>
                                          </p:stCondLst>
                                        </p:cTn>
                                        <p:tgtEl>
                                          <p:spTgt spid="29698"/>
                                        </p:tgtEl>
                                        <p:attrNameLst>
                                          <p:attrName>ppt_w</p:attrName>
                                        </p:attrNameLst>
                                      </p:cBhvr>
                                      <p:tavLst>
                                        <p:tav tm="0">
                                          <p:val>
                                            <p:strVal val="ppt_w"/>
                                          </p:val>
                                        </p:tav>
                                        <p:tav tm="100000">
                                          <p:val>
                                            <p:strVal val="ppt_w*.05"/>
                                          </p:val>
                                        </p:tav>
                                      </p:tavLst>
                                    </p:anim>
                                    <p:anim calcmode="lin" valueType="num">
                                      <p:cBhvr>
                                        <p:cTn id="50" dur="500" decel="50000">
                                          <p:stCondLst>
                                            <p:cond delay="500"/>
                                          </p:stCondLst>
                                        </p:cTn>
                                        <p:tgtEl>
                                          <p:spTgt spid="29698"/>
                                        </p:tgtEl>
                                        <p:attrNameLst>
                                          <p:attrName>ppt_w</p:attrName>
                                        </p:attrNameLst>
                                      </p:cBhvr>
                                      <p:tavLst>
                                        <p:tav tm="0">
                                          <p:val>
                                            <p:strVal val="ppt_w"/>
                                          </p:val>
                                        </p:tav>
                                        <p:tav tm="100000">
                                          <p:val>
                                            <p:strVal val="ppt_w/.05"/>
                                          </p:val>
                                        </p:tav>
                                      </p:tavLst>
                                    </p:anim>
                                    <p:anim calcmode="lin" valueType="num">
                                      <p:cBhvr>
                                        <p:cTn id="51" dur="500" accel="50000">
                                          <p:stCondLst>
                                            <p:cond delay="500"/>
                                          </p:stCondLst>
                                        </p:cTn>
                                        <p:tgtEl>
                                          <p:spTgt spid="29698"/>
                                        </p:tgtEl>
                                        <p:attrNameLst>
                                          <p:attrName>style.rotation</p:attrName>
                                        </p:attrNameLst>
                                      </p:cBhvr>
                                      <p:tavLst>
                                        <p:tav tm="0">
                                          <p:val>
                                            <p:fltVal val="0"/>
                                          </p:val>
                                        </p:tav>
                                        <p:tav tm="100000">
                                          <p:val>
                                            <p:fltVal val="-90"/>
                                          </p:val>
                                        </p:tav>
                                      </p:tavLst>
                                    </p:anim>
                                    <p:set>
                                      <p:cBhvr>
                                        <p:cTn id="52" dur="1" fill="hold">
                                          <p:stCondLst>
                                            <p:cond delay="999"/>
                                          </p:stCondLst>
                                        </p:cTn>
                                        <p:tgtEl>
                                          <p:spTgt spid="29698"/>
                                        </p:tgtEl>
                                        <p:attrNameLst>
                                          <p:attrName>style.visibility</p:attrName>
                                        </p:attrNameLst>
                                      </p:cBhvr>
                                      <p:to>
                                        <p:strVal val="hidden"/>
                                      </p:to>
                                    </p:set>
                                  </p:childTnLst>
                                </p:cTn>
                              </p:par>
                              <p:par>
                                <p:cTn id="53" presetID="25" presetClass="exit" presetSubtype="0" fill="hold" nodeType="withEffect">
                                  <p:stCondLst>
                                    <p:cond delay="0"/>
                                  </p:stCondLst>
                                  <p:childTnLst>
                                    <p:animEffect transition="out" filter="fade">
                                      <p:cBhvr>
                                        <p:cTn id="54" dur="1000" accel="50000">
                                          <p:stCondLst>
                                            <p:cond delay="0"/>
                                          </p:stCondLst>
                                        </p:cTn>
                                        <p:tgtEl>
                                          <p:spTgt spid="29700"/>
                                        </p:tgtEl>
                                      </p:cBhvr>
                                    </p:animEffect>
                                    <p:anim calcmode="lin" valueType="num">
                                      <p:cBhvr>
                                        <p:cTn id="55" dur="500" accel="50000">
                                          <p:stCondLst>
                                            <p:cond delay="0"/>
                                          </p:stCondLst>
                                        </p:cTn>
                                        <p:tgtEl>
                                          <p:spTgt spid="29700"/>
                                        </p:tgtEl>
                                        <p:attrNameLst>
                                          <p:attrName>ppt_y</p:attrName>
                                        </p:attrNameLst>
                                      </p:cBhvr>
                                      <p:tavLst>
                                        <p:tav tm="0">
                                          <p:val>
                                            <p:strVal val="ppt_y"/>
                                          </p:val>
                                        </p:tav>
                                        <p:tav tm="100000">
                                          <p:val>
                                            <p:strVal val="ppt_y+.1"/>
                                          </p:val>
                                        </p:tav>
                                      </p:tavLst>
                                    </p:anim>
                                    <p:anim calcmode="lin" valueType="num">
                                      <p:cBhvr>
                                        <p:cTn id="56" dur="500" decel="50000">
                                          <p:stCondLst>
                                            <p:cond delay="500"/>
                                          </p:stCondLst>
                                        </p:cTn>
                                        <p:tgtEl>
                                          <p:spTgt spid="29700"/>
                                        </p:tgtEl>
                                        <p:attrNameLst>
                                          <p:attrName>ppt_y</p:attrName>
                                        </p:attrNameLst>
                                      </p:cBhvr>
                                      <p:tavLst>
                                        <p:tav tm="0">
                                          <p:val>
                                            <p:strVal val="ppt_y"/>
                                          </p:val>
                                        </p:tav>
                                        <p:tav tm="100000">
                                          <p:val>
                                            <p:strVal val="ppt_y-.1"/>
                                          </p:val>
                                        </p:tav>
                                      </p:tavLst>
                                    </p:anim>
                                    <p:anim calcmode="lin" valueType="num">
                                      <p:cBhvr>
                                        <p:cTn id="57" dur="500" accel="50000">
                                          <p:stCondLst>
                                            <p:cond delay="500"/>
                                          </p:stCondLst>
                                        </p:cTn>
                                        <p:tgtEl>
                                          <p:spTgt spid="29700"/>
                                        </p:tgtEl>
                                        <p:attrNameLst>
                                          <p:attrName>ppt_x</p:attrName>
                                        </p:attrNameLst>
                                      </p:cBhvr>
                                      <p:tavLst>
                                        <p:tav tm="0">
                                          <p:val>
                                            <p:strVal val="ppt_x"/>
                                          </p:val>
                                        </p:tav>
                                        <p:tav tm="100000">
                                          <p:val>
                                            <p:strVal val="ppt_x+.4"/>
                                          </p:val>
                                        </p:tav>
                                      </p:tavLst>
                                    </p:anim>
                                    <p:anim calcmode="lin" valueType="num">
                                      <p:cBhvr>
                                        <p:cTn id="58" dur="1000"/>
                                        <p:tgtEl>
                                          <p:spTgt spid="29700"/>
                                        </p:tgtEl>
                                        <p:attrNameLst>
                                          <p:attrName>ppt_h</p:attrName>
                                        </p:attrNameLst>
                                      </p:cBhvr>
                                      <p:tavLst>
                                        <p:tav tm="0">
                                          <p:val>
                                            <p:strVal val="ppt_h"/>
                                          </p:val>
                                        </p:tav>
                                        <p:tav tm="100000">
                                          <p:val>
                                            <p:strVal val="ppt_h"/>
                                          </p:val>
                                        </p:tav>
                                      </p:tavLst>
                                    </p:anim>
                                    <p:anim calcmode="lin" valueType="num">
                                      <p:cBhvr>
                                        <p:cTn id="59" dur="500" accel="50000">
                                          <p:stCondLst>
                                            <p:cond delay="0"/>
                                          </p:stCondLst>
                                        </p:cTn>
                                        <p:tgtEl>
                                          <p:spTgt spid="29700"/>
                                        </p:tgtEl>
                                        <p:attrNameLst>
                                          <p:attrName>ppt_w</p:attrName>
                                        </p:attrNameLst>
                                      </p:cBhvr>
                                      <p:tavLst>
                                        <p:tav tm="0">
                                          <p:val>
                                            <p:strVal val="ppt_w"/>
                                          </p:val>
                                        </p:tav>
                                        <p:tav tm="100000">
                                          <p:val>
                                            <p:strVal val="ppt_w*.05"/>
                                          </p:val>
                                        </p:tav>
                                      </p:tavLst>
                                    </p:anim>
                                    <p:anim calcmode="lin" valueType="num">
                                      <p:cBhvr>
                                        <p:cTn id="60" dur="500" decel="50000">
                                          <p:stCondLst>
                                            <p:cond delay="500"/>
                                          </p:stCondLst>
                                        </p:cTn>
                                        <p:tgtEl>
                                          <p:spTgt spid="29700"/>
                                        </p:tgtEl>
                                        <p:attrNameLst>
                                          <p:attrName>ppt_w</p:attrName>
                                        </p:attrNameLst>
                                      </p:cBhvr>
                                      <p:tavLst>
                                        <p:tav tm="0">
                                          <p:val>
                                            <p:strVal val="ppt_w"/>
                                          </p:val>
                                        </p:tav>
                                        <p:tav tm="100000">
                                          <p:val>
                                            <p:strVal val="ppt_w/.05"/>
                                          </p:val>
                                        </p:tav>
                                      </p:tavLst>
                                    </p:anim>
                                    <p:anim calcmode="lin" valueType="num">
                                      <p:cBhvr>
                                        <p:cTn id="61" dur="500" accel="50000">
                                          <p:stCondLst>
                                            <p:cond delay="500"/>
                                          </p:stCondLst>
                                        </p:cTn>
                                        <p:tgtEl>
                                          <p:spTgt spid="29700"/>
                                        </p:tgtEl>
                                        <p:attrNameLst>
                                          <p:attrName>style.rotation</p:attrName>
                                        </p:attrNameLst>
                                      </p:cBhvr>
                                      <p:tavLst>
                                        <p:tav tm="0">
                                          <p:val>
                                            <p:fltVal val="0"/>
                                          </p:val>
                                        </p:tav>
                                        <p:tav tm="100000">
                                          <p:val>
                                            <p:fltVal val="-90"/>
                                          </p:val>
                                        </p:tav>
                                      </p:tavLst>
                                    </p:anim>
                                    <p:set>
                                      <p:cBhvr>
                                        <p:cTn id="62" dur="1" fill="hold">
                                          <p:stCondLst>
                                            <p:cond delay="999"/>
                                          </p:stCondLst>
                                        </p:cTn>
                                        <p:tgtEl>
                                          <p:spTgt spid="29700"/>
                                        </p:tgtEl>
                                        <p:attrNameLst>
                                          <p:attrName>style.visibility</p:attrName>
                                        </p:attrNameLst>
                                      </p:cBhvr>
                                      <p:to>
                                        <p:strVal val="hidden"/>
                                      </p:to>
                                    </p:set>
                                  </p:childTnLst>
                                </p:cTn>
                              </p:par>
                              <p:par>
                                <p:cTn id="63" presetID="25" presetClass="exit" presetSubtype="0" fill="hold" nodeType="withEffect">
                                  <p:stCondLst>
                                    <p:cond delay="0"/>
                                  </p:stCondLst>
                                  <p:childTnLst>
                                    <p:animEffect transition="out" filter="fade">
                                      <p:cBhvr>
                                        <p:cTn id="64" dur="1000" accel="50000">
                                          <p:stCondLst>
                                            <p:cond delay="0"/>
                                          </p:stCondLst>
                                        </p:cTn>
                                        <p:tgtEl>
                                          <p:spTgt spid="29702"/>
                                        </p:tgtEl>
                                      </p:cBhvr>
                                    </p:animEffect>
                                    <p:anim calcmode="lin" valueType="num">
                                      <p:cBhvr>
                                        <p:cTn id="65" dur="500" accel="50000">
                                          <p:stCondLst>
                                            <p:cond delay="0"/>
                                          </p:stCondLst>
                                        </p:cTn>
                                        <p:tgtEl>
                                          <p:spTgt spid="29702"/>
                                        </p:tgtEl>
                                        <p:attrNameLst>
                                          <p:attrName>ppt_y</p:attrName>
                                        </p:attrNameLst>
                                      </p:cBhvr>
                                      <p:tavLst>
                                        <p:tav tm="0">
                                          <p:val>
                                            <p:strVal val="ppt_y"/>
                                          </p:val>
                                        </p:tav>
                                        <p:tav tm="100000">
                                          <p:val>
                                            <p:strVal val="ppt_y+.1"/>
                                          </p:val>
                                        </p:tav>
                                      </p:tavLst>
                                    </p:anim>
                                    <p:anim calcmode="lin" valueType="num">
                                      <p:cBhvr>
                                        <p:cTn id="66" dur="500" decel="50000">
                                          <p:stCondLst>
                                            <p:cond delay="500"/>
                                          </p:stCondLst>
                                        </p:cTn>
                                        <p:tgtEl>
                                          <p:spTgt spid="29702"/>
                                        </p:tgtEl>
                                        <p:attrNameLst>
                                          <p:attrName>ppt_y</p:attrName>
                                        </p:attrNameLst>
                                      </p:cBhvr>
                                      <p:tavLst>
                                        <p:tav tm="0">
                                          <p:val>
                                            <p:strVal val="ppt_y"/>
                                          </p:val>
                                        </p:tav>
                                        <p:tav tm="100000">
                                          <p:val>
                                            <p:strVal val="ppt_y-.1"/>
                                          </p:val>
                                        </p:tav>
                                      </p:tavLst>
                                    </p:anim>
                                    <p:anim calcmode="lin" valueType="num">
                                      <p:cBhvr>
                                        <p:cTn id="67" dur="500" accel="50000">
                                          <p:stCondLst>
                                            <p:cond delay="500"/>
                                          </p:stCondLst>
                                        </p:cTn>
                                        <p:tgtEl>
                                          <p:spTgt spid="29702"/>
                                        </p:tgtEl>
                                        <p:attrNameLst>
                                          <p:attrName>ppt_x</p:attrName>
                                        </p:attrNameLst>
                                      </p:cBhvr>
                                      <p:tavLst>
                                        <p:tav tm="0">
                                          <p:val>
                                            <p:strVal val="ppt_x"/>
                                          </p:val>
                                        </p:tav>
                                        <p:tav tm="100000">
                                          <p:val>
                                            <p:strVal val="ppt_x+.4"/>
                                          </p:val>
                                        </p:tav>
                                      </p:tavLst>
                                    </p:anim>
                                    <p:anim calcmode="lin" valueType="num">
                                      <p:cBhvr>
                                        <p:cTn id="68" dur="1000"/>
                                        <p:tgtEl>
                                          <p:spTgt spid="29702"/>
                                        </p:tgtEl>
                                        <p:attrNameLst>
                                          <p:attrName>ppt_h</p:attrName>
                                        </p:attrNameLst>
                                      </p:cBhvr>
                                      <p:tavLst>
                                        <p:tav tm="0">
                                          <p:val>
                                            <p:strVal val="ppt_h"/>
                                          </p:val>
                                        </p:tav>
                                        <p:tav tm="100000">
                                          <p:val>
                                            <p:strVal val="ppt_h"/>
                                          </p:val>
                                        </p:tav>
                                      </p:tavLst>
                                    </p:anim>
                                    <p:anim calcmode="lin" valueType="num">
                                      <p:cBhvr>
                                        <p:cTn id="69" dur="500" accel="50000">
                                          <p:stCondLst>
                                            <p:cond delay="0"/>
                                          </p:stCondLst>
                                        </p:cTn>
                                        <p:tgtEl>
                                          <p:spTgt spid="29702"/>
                                        </p:tgtEl>
                                        <p:attrNameLst>
                                          <p:attrName>ppt_w</p:attrName>
                                        </p:attrNameLst>
                                      </p:cBhvr>
                                      <p:tavLst>
                                        <p:tav tm="0">
                                          <p:val>
                                            <p:strVal val="ppt_w"/>
                                          </p:val>
                                        </p:tav>
                                        <p:tav tm="100000">
                                          <p:val>
                                            <p:strVal val="ppt_w*.05"/>
                                          </p:val>
                                        </p:tav>
                                      </p:tavLst>
                                    </p:anim>
                                    <p:anim calcmode="lin" valueType="num">
                                      <p:cBhvr>
                                        <p:cTn id="70" dur="500" decel="50000">
                                          <p:stCondLst>
                                            <p:cond delay="500"/>
                                          </p:stCondLst>
                                        </p:cTn>
                                        <p:tgtEl>
                                          <p:spTgt spid="29702"/>
                                        </p:tgtEl>
                                        <p:attrNameLst>
                                          <p:attrName>ppt_w</p:attrName>
                                        </p:attrNameLst>
                                      </p:cBhvr>
                                      <p:tavLst>
                                        <p:tav tm="0">
                                          <p:val>
                                            <p:strVal val="ppt_w"/>
                                          </p:val>
                                        </p:tav>
                                        <p:tav tm="100000">
                                          <p:val>
                                            <p:strVal val="ppt_w/.05"/>
                                          </p:val>
                                        </p:tav>
                                      </p:tavLst>
                                    </p:anim>
                                    <p:anim calcmode="lin" valueType="num">
                                      <p:cBhvr>
                                        <p:cTn id="71" dur="500" accel="50000">
                                          <p:stCondLst>
                                            <p:cond delay="500"/>
                                          </p:stCondLst>
                                        </p:cTn>
                                        <p:tgtEl>
                                          <p:spTgt spid="29702"/>
                                        </p:tgtEl>
                                        <p:attrNameLst>
                                          <p:attrName>style.rotation</p:attrName>
                                        </p:attrNameLst>
                                      </p:cBhvr>
                                      <p:tavLst>
                                        <p:tav tm="0">
                                          <p:val>
                                            <p:fltVal val="0"/>
                                          </p:val>
                                        </p:tav>
                                        <p:tav tm="100000">
                                          <p:val>
                                            <p:fltVal val="-90"/>
                                          </p:val>
                                        </p:tav>
                                      </p:tavLst>
                                    </p:anim>
                                    <p:set>
                                      <p:cBhvr>
                                        <p:cTn id="72" dur="1" fill="hold">
                                          <p:stCondLst>
                                            <p:cond delay="999"/>
                                          </p:stCondLst>
                                        </p:cTn>
                                        <p:tgtEl>
                                          <p:spTgt spid="29702"/>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6" presetClass="exit" presetSubtype="16" fill="hold" grpId="1" nodeType="clickEffect">
                                  <p:stCondLst>
                                    <p:cond delay="0"/>
                                  </p:stCondLst>
                                  <p:childTnLst>
                                    <p:animEffect transition="out" filter="circle(in)">
                                      <p:cBhvr>
                                        <p:cTn id="76" dur="2000"/>
                                        <p:tgtEl>
                                          <p:spTgt spid="3">
                                            <p:txEl>
                                              <p:pRg st="0" end="0"/>
                                            </p:txEl>
                                          </p:spTgt>
                                        </p:tgtEl>
                                      </p:cBhvr>
                                    </p:animEffect>
                                    <p:set>
                                      <p:cBhvr>
                                        <p:cTn id="77" dur="1" fill="hold">
                                          <p:stCondLst>
                                            <p:cond delay="1999"/>
                                          </p:stCondLst>
                                        </p:cTn>
                                        <p:tgtEl>
                                          <p:spTgt spid="3">
                                            <p:txEl>
                                              <p:pRg st="0" end="0"/>
                                            </p:txEl>
                                          </p:spTgt>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6" presetClass="exit" presetSubtype="16" fill="hold" grpId="1" nodeType="clickEffect">
                                  <p:stCondLst>
                                    <p:cond delay="0"/>
                                  </p:stCondLst>
                                  <p:childTnLst>
                                    <p:animEffect transition="out" filter="circle(in)">
                                      <p:cBhvr>
                                        <p:cTn id="81" dur="2000"/>
                                        <p:tgtEl>
                                          <p:spTgt spid="3">
                                            <p:txEl>
                                              <p:pRg st="1" end="1"/>
                                            </p:txEl>
                                          </p:spTgt>
                                        </p:tgtEl>
                                      </p:cBhvr>
                                    </p:animEffect>
                                    <p:set>
                                      <p:cBhvr>
                                        <p:cTn id="82" dur="1" fill="hold">
                                          <p:stCondLst>
                                            <p:cond delay="1999"/>
                                          </p:stCondLst>
                                        </p:cTn>
                                        <p:tgtEl>
                                          <p:spTgt spid="3">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64704"/>
          </a:xfrm>
        </p:spPr>
        <p:txBody>
          <a:bodyPr/>
          <a:lstStyle/>
          <a:p>
            <a:r>
              <a:rPr lang="en-AU" b="1" dirty="0" smtClean="0"/>
              <a:t>MARTIN LUTHER </a:t>
            </a:r>
            <a:r>
              <a:rPr lang="en-AU" b="1" dirty="0" smtClean="0"/>
              <a:t>KING </a:t>
            </a:r>
            <a:r>
              <a:rPr lang="ru-RU" b="1" dirty="0" smtClean="0"/>
              <a:t>(</a:t>
            </a:r>
            <a:r>
              <a:rPr lang="ru-RU" b="1" dirty="0" smtClean="0"/>
              <a:t>1929-1968)</a:t>
            </a:r>
            <a:endParaRPr lang="ru-RU" dirty="0"/>
          </a:p>
        </p:txBody>
      </p:sp>
      <p:sp>
        <p:nvSpPr>
          <p:cNvPr id="3" name="Содержимое 2"/>
          <p:cNvSpPr>
            <a:spLocks noGrp="1"/>
          </p:cNvSpPr>
          <p:nvPr>
            <p:ph idx="1"/>
          </p:nvPr>
        </p:nvSpPr>
        <p:spPr>
          <a:xfrm>
            <a:off x="0" y="4221088"/>
            <a:ext cx="9144000" cy="2636912"/>
          </a:xfrm>
        </p:spPr>
        <p:txBody>
          <a:bodyPr>
            <a:normAutofit fontScale="77500" lnSpcReduction="20000"/>
          </a:bodyPr>
          <a:lstStyle/>
          <a:p>
            <a:r>
              <a:rPr lang="en-US" dirty="0" smtClean="0"/>
              <a:t>The relationship between the black and white races has been one of the most central problems in Amer­ican life for at least a hundred years. Many dis­crimination rules and laws have been abolished, but some of them remained until recent times. In some states there was a law, according to which blacks riding1 in buses were allowed to occupy seats only in the back part of a bus. The front seats were for whites.</a:t>
            </a:r>
            <a:endParaRPr lang="ru-RU" dirty="0"/>
          </a:p>
        </p:txBody>
      </p:sp>
      <p:pic>
        <p:nvPicPr>
          <p:cNvPr id="30722" name="Picture 2" descr="http://im5-tub.yandex.net/i?id=35187564-11-72"/>
          <p:cNvPicPr>
            <a:picLocks noChangeAspect="1" noChangeArrowheads="1"/>
          </p:cNvPicPr>
          <p:nvPr/>
        </p:nvPicPr>
        <p:blipFill>
          <a:blip r:embed="rId2" cstate="print"/>
          <a:srcRect/>
          <a:stretch>
            <a:fillRect/>
          </a:stretch>
        </p:blipFill>
        <p:spPr bwMode="auto">
          <a:xfrm>
            <a:off x="1" y="620688"/>
            <a:ext cx="3203848" cy="3600400"/>
          </a:xfrm>
          <a:prstGeom prst="rect">
            <a:avLst/>
          </a:prstGeom>
          <a:noFill/>
        </p:spPr>
      </p:pic>
      <p:pic>
        <p:nvPicPr>
          <p:cNvPr id="30724" name="Picture 4" descr="http://im2-tub.yandex.net/i?id=91435025-61-72"/>
          <p:cNvPicPr>
            <a:picLocks noChangeAspect="1" noChangeArrowheads="1"/>
          </p:cNvPicPr>
          <p:nvPr/>
        </p:nvPicPr>
        <p:blipFill>
          <a:blip r:embed="rId3" cstate="print"/>
          <a:srcRect/>
          <a:stretch>
            <a:fillRect/>
          </a:stretch>
        </p:blipFill>
        <p:spPr bwMode="auto">
          <a:xfrm>
            <a:off x="3203848" y="620688"/>
            <a:ext cx="2904323" cy="3600400"/>
          </a:xfrm>
          <a:prstGeom prst="rect">
            <a:avLst/>
          </a:prstGeom>
          <a:noFill/>
        </p:spPr>
      </p:pic>
      <p:pic>
        <p:nvPicPr>
          <p:cNvPr id="30726" name="Picture 6" descr="http://im0-tub.yandex.net/i?id=237769145-15-72"/>
          <p:cNvPicPr>
            <a:picLocks noChangeAspect="1" noChangeArrowheads="1"/>
          </p:cNvPicPr>
          <p:nvPr/>
        </p:nvPicPr>
        <p:blipFill>
          <a:blip r:embed="rId4" cstate="print"/>
          <a:srcRect/>
          <a:stretch>
            <a:fillRect/>
          </a:stretch>
        </p:blipFill>
        <p:spPr bwMode="auto">
          <a:xfrm>
            <a:off x="6084168" y="620688"/>
            <a:ext cx="3059832" cy="3600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30722"/>
                                        </p:tgtEl>
                                        <p:attrNameLst>
                                          <p:attrName>style.visibility</p:attrName>
                                        </p:attrNameLst>
                                      </p:cBhvr>
                                      <p:to>
                                        <p:strVal val="visible"/>
                                      </p:to>
                                    </p:set>
                                    <p:anim to="" calcmode="lin" valueType="num">
                                      <p:cBhvr>
                                        <p:cTn id="15" dur="1" fill="hold"/>
                                        <p:tgtEl>
                                          <p:spTgt spid="30722"/>
                                        </p:tgtEl>
                                        <p:attrNameLst>
                                          <p:attrName/>
                                        </p:attrNameLst>
                                      </p:cBhvr>
                                    </p:anim>
                                  </p:childTnLst>
                                </p:cTn>
                              </p:par>
                              <p:par>
                                <p:cTn id="16" presetID="24" presetClass="entr" presetSubtype="0" fill="hold" nodeType="withEffect">
                                  <p:stCondLst>
                                    <p:cond delay="0"/>
                                  </p:stCondLst>
                                  <p:childTnLst>
                                    <p:set>
                                      <p:cBhvr>
                                        <p:cTn id="17" dur="1" fill="hold">
                                          <p:stCondLst>
                                            <p:cond delay="0"/>
                                          </p:stCondLst>
                                        </p:cTn>
                                        <p:tgtEl>
                                          <p:spTgt spid="30724"/>
                                        </p:tgtEl>
                                        <p:attrNameLst>
                                          <p:attrName>style.visibility</p:attrName>
                                        </p:attrNameLst>
                                      </p:cBhvr>
                                      <p:to>
                                        <p:strVal val="visible"/>
                                      </p:to>
                                    </p:set>
                                    <p:anim to="" calcmode="lin" valueType="num">
                                      <p:cBhvr>
                                        <p:cTn id="18" dur="1" fill="hold"/>
                                        <p:tgtEl>
                                          <p:spTgt spid="30724"/>
                                        </p:tgtEl>
                                        <p:attrNameLst>
                                          <p:attrName/>
                                        </p:attrNameLst>
                                      </p:cBhvr>
                                    </p:anim>
                                  </p:childTnLst>
                                </p:cTn>
                              </p:par>
                              <p:par>
                                <p:cTn id="19" presetID="24" presetClass="entr" presetSubtype="0" fill="hold" nodeType="withEffect">
                                  <p:stCondLst>
                                    <p:cond delay="0"/>
                                  </p:stCondLst>
                                  <p:childTnLst>
                                    <p:set>
                                      <p:cBhvr>
                                        <p:cTn id="20" dur="1" fill="hold">
                                          <p:stCondLst>
                                            <p:cond delay="0"/>
                                          </p:stCondLst>
                                        </p:cTn>
                                        <p:tgtEl>
                                          <p:spTgt spid="30726"/>
                                        </p:tgtEl>
                                        <p:attrNameLst>
                                          <p:attrName>style.visibility</p:attrName>
                                        </p:attrNameLst>
                                      </p:cBhvr>
                                      <p:to>
                                        <p:strVal val="visible"/>
                                      </p:to>
                                    </p:set>
                                    <p:anim to="" calcmode="lin" valueType="num">
                                      <p:cBhvr>
                                        <p:cTn id="21" dur="1" fill="hold"/>
                                        <p:tgtEl>
                                          <p:spTgt spid="30726"/>
                                        </p:tgtEl>
                                        <p:attrNameLst>
                                          <p:attrName/>
                                        </p:attrNameLst>
                                      </p:cBhvr>
                                    </p:anim>
                                  </p:childTnLst>
                                </p:cTn>
                              </p:par>
                            </p:childTnLst>
                          </p:cTn>
                        </p:par>
                      </p:childTnLst>
                    </p:cTn>
                  </p:par>
                  <p:par>
                    <p:cTn id="22" fill="hold">
                      <p:stCondLst>
                        <p:cond delay="indefinite"/>
                      </p:stCondLst>
                      <p:childTnLst>
                        <p:par>
                          <p:cTn id="23" fill="hold">
                            <p:stCondLst>
                              <p:cond delay="0"/>
                            </p:stCondLst>
                            <p:childTnLst>
                              <p:par>
                                <p:cTn id="24" presetID="55" presetClass="entr" presetSubtype="0" fill="hold" grpId="0" nodeType="click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 calcmode="lin" valueType="num">
                                      <p:cBhvr>
                                        <p:cTn id="26"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27"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28" dur="1000"/>
                                        <p:tgtEl>
                                          <p:spTgt spid="3">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4" presetClass="exit" presetSubtype="16" fill="hold" grpId="1" nodeType="clickEffect">
                                  <p:stCondLst>
                                    <p:cond delay="0"/>
                                  </p:stCondLst>
                                  <p:childTnLst>
                                    <p:animEffect transition="out" filter="box(in)">
                                      <p:cBhvr>
                                        <p:cTn id="32" dur="500"/>
                                        <p:tgtEl>
                                          <p:spTgt spid="2"/>
                                        </p:tgtEl>
                                      </p:cBhvr>
                                    </p:animEffect>
                                    <p:set>
                                      <p:cBhvr>
                                        <p:cTn id="33" dur="1" fill="hold">
                                          <p:stCondLst>
                                            <p:cond delay="499"/>
                                          </p:stCondLst>
                                        </p:cTn>
                                        <p:tgtEl>
                                          <p:spTgt spid="2"/>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14" presetClass="exit" presetSubtype="10" fill="hold" nodeType="clickEffect">
                                  <p:stCondLst>
                                    <p:cond delay="0"/>
                                  </p:stCondLst>
                                  <p:childTnLst>
                                    <p:animEffect transition="out" filter="randombar(horizontal)">
                                      <p:cBhvr>
                                        <p:cTn id="37" dur="500"/>
                                        <p:tgtEl>
                                          <p:spTgt spid="30722"/>
                                        </p:tgtEl>
                                      </p:cBhvr>
                                    </p:animEffect>
                                    <p:set>
                                      <p:cBhvr>
                                        <p:cTn id="38" dur="1" fill="hold">
                                          <p:stCondLst>
                                            <p:cond delay="499"/>
                                          </p:stCondLst>
                                        </p:cTn>
                                        <p:tgtEl>
                                          <p:spTgt spid="30722"/>
                                        </p:tgtEl>
                                        <p:attrNameLst>
                                          <p:attrName>style.visibility</p:attrName>
                                        </p:attrNameLst>
                                      </p:cBhvr>
                                      <p:to>
                                        <p:strVal val="hidden"/>
                                      </p:to>
                                    </p:set>
                                  </p:childTnLst>
                                </p:cTn>
                              </p:par>
                              <p:par>
                                <p:cTn id="39" presetID="14" presetClass="exit" presetSubtype="10" fill="hold" nodeType="withEffect">
                                  <p:stCondLst>
                                    <p:cond delay="0"/>
                                  </p:stCondLst>
                                  <p:childTnLst>
                                    <p:animEffect transition="out" filter="randombar(horizontal)">
                                      <p:cBhvr>
                                        <p:cTn id="40" dur="500"/>
                                        <p:tgtEl>
                                          <p:spTgt spid="30724"/>
                                        </p:tgtEl>
                                      </p:cBhvr>
                                    </p:animEffect>
                                    <p:set>
                                      <p:cBhvr>
                                        <p:cTn id="41" dur="1" fill="hold">
                                          <p:stCondLst>
                                            <p:cond delay="499"/>
                                          </p:stCondLst>
                                        </p:cTn>
                                        <p:tgtEl>
                                          <p:spTgt spid="30724"/>
                                        </p:tgtEl>
                                        <p:attrNameLst>
                                          <p:attrName>style.visibility</p:attrName>
                                        </p:attrNameLst>
                                      </p:cBhvr>
                                      <p:to>
                                        <p:strVal val="hidden"/>
                                      </p:to>
                                    </p:set>
                                  </p:childTnLst>
                                </p:cTn>
                              </p:par>
                              <p:par>
                                <p:cTn id="42" presetID="14" presetClass="exit" presetSubtype="10" fill="hold" nodeType="withEffect">
                                  <p:stCondLst>
                                    <p:cond delay="0"/>
                                  </p:stCondLst>
                                  <p:childTnLst>
                                    <p:animEffect transition="out" filter="randombar(horizontal)">
                                      <p:cBhvr>
                                        <p:cTn id="43" dur="500"/>
                                        <p:tgtEl>
                                          <p:spTgt spid="30726"/>
                                        </p:tgtEl>
                                      </p:cBhvr>
                                    </p:animEffect>
                                    <p:set>
                                      <p:cBhvr>
                                        <p:cTn id="44" dur="1" fill="hold">
                                          <p:stCondLst>
                                            <p:cond delay="499"/>
                                          </p:stCondLst>
                                        </p:cTn>
                                        <p:tgtEl>
                                          <p:spTgt spid="30726"/>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5" presetClass="exit" presetSubtype="10" fill="hold" grpId="1" nodeType="clickEffect">
                                  <p:stCondLst>
                                    <p:cond delay="0"/>
                                  </p:stCondLst>
                                  <p:childTnLst>
                                    <p:animEffect transition="out" filter="checkerboard(across)">
                                      <p:cBhvr>
                                        <p:cTn id="48" dur="500"/>
                                        <p:tgtEl>
                                          <p:spTgt spid="3">
                                            <p:txEl>
                                              <p:pRg st="0" end="0"/>
                                            </p:txEl>
                                          </p:spTgt>
                                        </p:tgtEl>
                                      </p:cBhvr>
                                    </p:animEffect>
                                    <p:set>
                                      <p:cBhvr>
                                        <p:cTn id="49"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764704"/>
          </a:xfrm>
        </p:spPr>
        <p:txBody>
          <a:bodyPr>
            <a:normAutofit fontScale="90000"/>
          </a:bodyPr>
          <a:lstStyle/>
          <a:p>
            <a:r>
              <a:rPr lang="en-AU" b="1" dirty="0" smtClean="0"/>
              <a:t>ELEANOR </a:t>
            </a:r>
            <a:r>
              <a:rPr lang="en-AU" b="1" dirty="0" smtClean="0"/>
              <a:t>ROOSEVELT</a:t>
            </a:r>
            <a:r>
              <a:rPr lang="ru-RU" b="1" dirty="0" smtClean="0"/>
              <a:t> (1884-1962) </a:t>
            </a:r>
            <a:r>
              <a:rPr lang="en-AU" dirty="0" smtClean="0"/>
              <a:t/>
            </a:r>
            <a:br>
              <a:rPr lang="en-AU" dirty="0" smtClean="0"/>
            </a:br>
            <a:endParaRPr lang="ru-RU" dirty="0"/>
          </a:p>
        </p:txBody>
      </p:sp>
      <p:sp>
        <p:nvSpPr>
          <p:cNvPr id="3" name="Содержимое 2"/>
          <p:cNvSpPr>
            <a:spLocks noGrp="1"/>
          </p:cNvSpPr>
          <p:nvPr>
            <p:ph idx="1"/>
          </p:nvPr>
        </p:nvSpPr>
        <p:spPr>
          <a:xfrm>
            <a:off x="0" y="4365104"/>
            <a:ext cx="9144000" cy="2492896"/>
          </a:xfrm>
        </p:spPr>
        <p:txBody>
          <a:bodyPr>
            <a:normAutofit fontScale="85000" lnSpcReduction="20000"/>
          </a:bodyPr>
          <a:lstStyle/>
          <a:p>
            <a:r>
              <a:rPr lang="en-US" dirty="0" smtClean="0"/>
              <a:t>All over the world, Eleanor Roosevelt was known as a dedicated worker for human rights. As a public figure and as a speaker and writer, she worked for social causes all her life.</a:t>
            </a:r>
          </a:p>
          <a:p>
            <a:r>
              <a:rPr lang="en-US" dirty="0" smtClean="0"/>
              <a:t>Anna Eleanor Roosevelt was born in 1884. Her parents died when she was young and she was brought up by her grandmother. </a:t>
            </a:r>
          </a:p>
          <a:p>
            <a:endParaRPr lang="ru-RU" dirty="0"/>
          </a:p>
        </p:txBody>
      </p:sp>
      <p:pic>
        <p:nvPicPr>
          <p:cNvPr id="31746" name="Picture 2" descr="http://im7-tub.yandex.net/i?id=96985631-34-72"/>
          <p:cNvPicPr>
            <a:picLocks noChangeAspect="1" noChangeArrowheads="1"/>
          </p:cNvPicPr>
          <p:nvPr/>
        </p:nvPicPr>
        <p:blipFill>
          <a:blip r:embed="rId2" cstate="print"/>
          <a:srcRect/>
          <a:stretch>
            <a:fillRect/>
          </a:stretch>
        </p:blipFill>
        <p:spPr bwMode="auto">
          <a:xfrm>
            <a:off x="1" y="332656"/>
            <a:ext cx="3203848" cy="4032448"/>
          </a:xfrm>
          <a:prstGeom prst="rect">
            <a:avLst/>
          </a:prstGeom>
          <a:noFill/>
        </p:spPr>
      </p:pic>
      <p:pic>
        <p:nvPicPr>
          <p:cNvPr id="31748" name="Picture 4" descr="http://im0-tub.yandex.net/i?id=180144250-22-72"/>
          <p:cNvPicPr>
            <a:picLocks noChangeAspect="1" noChangeArrowheads="1"/>
          </p:cNvPicPr>
          <p:nvPr/>
        </p:nvPicPr>
        <p:blipFill>
          <a:blip r:embed="rId3" cstate="print"/>
          <a:srcRect/>
          <a:stretch>
            <a:fillRect/>
          </a:stretch>
        </p:blipFill>
        <p:spPr bwMode="auto">
          <a:xfrm>
            <a:off x="3203848" y="332656"/>
            <a:ext cx="3024335" cy="4032448"/>
          </a:xfrm>
          <a:prstGeom prst="rect">
            <a:avLst/>
          </a:prstGeom>
          <a:noFill/>
        </p:spPr>
      </p:pic>
      <p:pic>
        <p:nvPicPr>
          <p:cNvPr id="31750" name="Picture 6" descr="http://im3-tub.yandex.net/i?id=292397068-16-72"/>
          <p:cNvPicPr>
            <a:picLocks noChangeAspect="1" noChangeArrowheads="1"/>
          </p:cNvPicPr>
          <p:nvPr/>
        </p:nvPicPr>
        <p:blipFill>
          <a:blip r:embed="rId4" cstate="print"/>
          <a:srcRect/>
          <a:stretch>
            <a:fillRect/>
          </a:stretch>
        </p:blipFill>
        <p:spPr bwMode="auto">
          <a:xfrm>
            <a:off x="6156176" y="332656"/>
            <a:ext cx="2987824" cy="403942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nodeType="clickEffect">
                                  <p:stCondLst>
                                    <p:cond delay="0"/>
                                  </p:stCondLst>
                                  <p:childTnLst>
                                    <p:set>
                                      <p:cBhvr>
                                        <p:cTn id="11" dur="1" fill="hold">
                                          <p:stCondLst>
                                            <p:cond delay="0"/>
                                          </p:stCondLst>
                                        </p:cTn>
                                        <p:tgtEl>
                                          <p:spTgt spid="31746"/>
                                        </p:tgtEl>
                                        <p:attrNameLst>
                                          <p:attrName>style.visibility</p:attrName>
                                        </p:attrNameLst>
                                      </p:cBhvr>
                                      <p:to>
                                        <p:strVal val="visible"/>
                                      </p:to>
                                    </p:set>
                                    <p:anim calcmode="lin" valueType="num">
                                      <p:cBhvr>
                                        <p:cTn id="12" dur="1000" fill="hold"/>
                                        <p:tgtEl>
                                          <p:spTgt spid="3174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31746"/>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31746"/>
                                        </p:tgtEl>
                                        <p:attrNameLst>
                                          <p:attrName>ppt_y</p:attrName>
                                        </p:attrNameLst>
                                      </p:cBhvr>
                                      <p:tavLst>
                                        <p:tav tm="0">
                                          <p:val>
                                            <p:strVal val="#ppt_y"/>
                                          </p:val>
                                        </p:tav>
                                        <p:tav tm="100000">
                                          <p:val>
                                            <p:strVal val="#ppt_y"/>
                                          </p:val>
                                        </p:tav>
                                      </p:tavLst>
                                    </p:anim>
                                    <p:animEffect transition="in" filter="fade">
                                      <p:cBhvr>
                                        <p:cTn id="15" dur="1000"/>
                                        <p:tgtEl>
                                          <p:spTgt spid="31746"/>
                                        </p:tgtEl>
                                      </p:cBhvr>
                                    </p:animEffect>
                                  </p:childTnLst>
                                </p:cTn>
                              </p:par>
                              <p:par>
                                <p:cTn id="16" presetID="48" presetClass="entr" presetSubtype="0" accel="50000" fill="hold" nodeType="withEffect">
                                  <p:stCondLst>
                                    <p:cond delay="0"/>
                                  </p:stCondLst>
                                  <p:childTnLst>
                                    <p:set>
                                      <p:cBhvr>
                                        <p:cTn id="17" dur="1" fill="hold">
                                          <p:stCondLst>
                                            <p:cond delay="0"/>
                                          </p:stCondLst>
                                        </p:cTn>
                                        <p:tgtEl>
                                          <p:spTgt spid="31748"/>
                                        </p:tgtEl>
                                        <p:attrNameLst>
                                          <p:attrName>style.visibility</p:attrName>
                                        </p:attrNameLst>
                                      </p:cBhvr>
                                      <p:to>
                                        <p:strVal val="visible"/>
                                      </p:to>
                                    </p:set>
                                    <p:anim calcmode="lin" valueType="num">
                                      <p:cBhvr>
                                        <p:cTn id="18" dur="1000" fill="hold"/>
                                        <p:tgtEl>
                                          <p:spTgt spid="3174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9" dur="1000" fill="hold"/>
                                        <p:tgtEl>
                                          <p:spTgt spid="31748"/>
                                        </p:tgtEl>
                                        <p:attrNameLst>
                                          <p:attrName>ppt_x</p:attrName>
                                        </p:attrNameLst>
                                      </p:cBhvr>
                                      <p:tavLst>
                                        <p:tav tm="0">
                                          <p:val>
                                            <p:fltVal val="-1"/>
                                          </p:val>
                                        </p:tav>
                                        <p:tav tm="50000">
                                          <p:val>
                                            <p:fltVal val="0.95"/>
                                          </p:val>
                                        </p:tav>
                                        <p:tav tm="100000">
                                          <p:val>
                                            <p:strVal val="#ppt_x"/>
                                          </p:val>
                                        </p:tav>
                                      </p:tavLst>
                                    </p:anim>
                                    <p:anim calcmode="lin" valueType="num">
                                      <p:cBhvr>
                                        <p:cTn id="20" dur="1000" fill="hold"/>
                                        <p:tgtEl>
                                          <p:spTgt spid="31748"/>
                                        </p:tgtEl>
                                        <p:attrNameLst>
                                          <p:attrName>ppt_y</p:attrName>
                                        </p:attrNameLst>
                                      </p:cBhvr>
                                      <p:tavLst>
                                        <p:tav tm="0">
                                          <p:val>
                                            <p:strVal val="#ppt_y"/>
                                          </p:val>
                                        </p:tav>
                                        <p:tav tm="100000">
                                          <p:val>
                                            <p:strVal val="#ppt_y"/>
                                          </p:val>
                                        </p:tav>
                                      </p:tavLst>
                                    </p:anim>
                                    <p:animEffect transition="in" filter="fade">
                                      <p:cBhvr>
                                        <p:cTn id="21" dur="1000"/>
                                        <p:tgtEl>
                                          <p:spTgt spid="31748"/>
                                        </p:tgtEl>
                                      </p:cBhvr>
                                    </p:animEffect>
                                  </p:childTnLst>
                                </p:cTn>
                              </p:par>
                              <p:par>
                                <p:cTn id="22" presetID="48" presetClass="entr" presetSubtype="0" accel="50000" fill="hold" nodeType="withEffect">
                                  <p:stCondLst>
                                    <p:cond delay="0"/>
                                  </p:stCondLst>
                                  <p:childTnLst>
                                    <p:set>
                                      <p:cBhvr>
                                        <p:cTn id="23" dur="1" fill="hold">
                                          <p:stCondLst>
                                            <p:cond delay="0"/>
                                          </p:stCondLst>
                                        </p:cTn>
                                        <p:tgtEl>
                                          <p:spTgt spid="31750"/>
                                        </p:tgtEl>
                                        <p:attrNameLst>
                                          <p:attrName>style.visibility</p:attrName>
                                        </p:attrNameLst>
                                      </p:cBhvr>
                                      <p:to>
                                        <p:strVal val="visible"/>
                                      </p:to>
                                    </p:set>
                                    <p:anim calcmode="lin" valueType="num">
                                      <p:cBhvr>
                                        <p:cTn id="24" dur="1000" fill="hold"/>
                                        <p:tgtEl>
                                          <p:spTgt spid="31750"/>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5" dur="1000" fill="hold"/>
                                        <p:tgtEl>
                                          <p:spTgt spid="31750"/>
                                        </p:tgtEl>
                                        <p:attrNameLst>
                                          <p:attrName>ppt_x</p:attrName>
                                        </p:attrNameLst>
                                      </p:cBhvr>
                                      <p:tavLst>
                                        <p:tav tm="0">
                                          <p:val>
                                            <p:fltVal val="-1"/>
                                          </p:val>
                                        </p:tav>
                                        <p:tav tm="50000">
                                          <p:val>
                                            <p:fltVal val="0.95"/>
                                          </p:val>
                                        </p:tav>
                                        <p:tav tm="100000">
                                          <p:val>
                                            <p:strVal val="#ppt_x"/>
                                          </p:val>
                                        </p:tav>
                                      </p:tavLst>
                                    </p:anim>
                                    <p:anim calcmode="lin" valueType="num">
                                      <p:cBhvr>
                                        <p:cTn id="26" dur="1000" fill="hold"/>
                                        <p:tgtEl>
                                          <p:spTgt spid="31750"/>
                                        </p:tgtEl>
                                        <p:attrNameLst>
                                          <p:attrName>ppt_y</p:attrName>
                                        </p:attrNameLst>
                                      </p:cBhvr>
                                      <p:tavLst>
                                        <p:tav tm="0">
                                          <p:val>
                                            <p:strVal val="#ppt_y"/>
                                          </p:val>
                                        </p:tav>
                                        <p:tav tm="100000">
                                          <p:val>
                                            <p:strVal val="#ppt_y"/>
                                          </p:val>
                                        </p:tav>
                                      </p:tavLst>
                                    </p:anim>
                                    <p:animEffect transition="in" filter="fade">
                                      <p:cBhvr>
                                        <p:cTn id="27" dur="1000"/>
                                        <p:tgtEl>
                                          <p:spTgt spid="31750"/>
                                        </p:tgtEl>
                                      </p:cBhvr>
                                    </p:animEffect>
                                  </p:childTnLst>
                                </p:cTn>
                              </p:par>
                            </p:childTnLst>
                          </p:cTn>
                        </p:par>
                      </p:childTnLst>
                    </p:cTn>
                  </p:par>
                  <p:par>
                    <p:cTn id="28" fill="hold">
                      <p:stCondLst>
                        <p:cond delay="indefinite"/>
                      </p:stCondLst>
                      <p:childTnLst>
                        <p:par>
                          <p:cTn id="29" fill="hold">
                            <p:stCondLst>
                              <p:cond delay="0"/>
                            </p:stCondLst>
                            <p:childTnLst>
                              <p:par>
                                <p:cTn id="30" presetID="26" presetClass="entr" presetSubtype="0" fill="hold" grpId="0" nodeType="clickEffect">
                                  <p:stCondLst>
                                    <p:cond delay="0"/>
                                  </p:stCondLst>
                                  <p:childTnLst>
                                    <p:set>
                                      <p:cBhvr>
                                        <p:cTn id="31" dur="1" fill="hold">
                                          <p:stCondLst>
                                            <p:cond delay="0"/>
                                          </p:stCondLst>
                                        </p:cTn>
                                        <p:tgtEl>
                                          <p:spTgt spid="3">
                                            <p:txEl>
                                              <p:pRg st="0" end="0"/>
                                            </p:txEl>
                                          </p:spTgt>
                                        </p:tgtEl>
                                        <p:attrNameLst>
                                          <p:attrName>style.visibility</p:attrName>
                                        </p:attrNameLst>
                                      </p:cBhvr>
                                      <p:to>
                                        <p:strVal val="visible"/>
                                      </p:to>
                                    </p:set>
                                    <p:animEffect transition="in" filter="wipe(down)">
                                      <p:cBhvr>
                                        <p:cTn id="32" dur="580">
                                          <p:stCondLst>
                                            <p:cond delay="0"/>
                                          </p:stCondLst>
                                        </p:cTn>
                                        <p:tgtEl>
                                          <p:spTgt spid="3">
                                            <p:txEl>
                                              <p:pRg st="0" end="0"/>
                                            </p:txEl>
                                          </p:spTgt>
                                        </p:tgtEl>
                                      </p:cBhvr>
                                    </p:animEffect>
                                    <p:anim calcmode="lin" valueType="num">
                                      <p:cBhvr>
                                        <p:cTn id="33"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8" dur="26">
                                          <p:stCondLst>
                                            <p:cond delay="650"/>
                                          </p:stCondLst>
                                        </p:cTn>
                                        <p:tgtEl>
                                          <p:spTgt spid="3">
                                            <p:txEl>
                                              <p:pRg st="0" end="0"/>
                                            </p:txEl>
                                          </p:spTgt>
                                        </p:tgtEl>
                                      </p:cBhvr>
                                      <p:to x="100000" y="60000"/>
                                    </p:animScale>
                                    <p:animScale>
                                      <p:cBhvr>
                                        <p:cTn id="39" dur="166" decel="50000">
                                          <p:stCondLst>
                                            <p:cond delay="676"/>
                                          </p:stCondLst>
                                        </p:cTn>
                                        <p:tgtEl>
                                          <p:spTgt spid="3">
                                            <p:txEl>
                                              <p:pRg st="0" end="0"/>
                                            </p:txEl>
                                          </p:spTgt>
                                        </p:tgtEl>
                                      </p:cBhvr>
                                      <p:to x="100000" y="100000"/>
                                    </p:animScale>
                                    <p:animScale>
                                      <p:cBhvr>
                                        <p:cTn id="40" dur="26">
                                          <p:stCondLst>
                                            <p:cond delay="1312"/>
                                          </p:stCondLst>
                                        </p:cTn>
                                        <p:tgtEl>
                                          <p:spTgt spid="3">
                                            <p:txEl>
                                              <p:pRg st="0" end="0"/>
                                            </p:txEl>
                                          </p:spTgt>
                                        </p:tgtEl>
                                      </p:cBhvr>
                                      <p:to x="100000" y="80000"/>
                                    </p:animScale>
                                    <p:animScale>
                                      <p:cBhvr>
                                        <p:cTn id="41" dur="166" decel="50000">
                                          <p:stCondLst>
                                            <p:cond delay="1338"/>
                                          </p:stCondLst>
                                        </p:cTn>
                                        <p:tgtEl>
                                          <p:spTgt spid="3">
                                            <p:txEl>
                                              <p:pRg st="0" end="0"/>
                                            </p:txEl>
                                          </p:spTgt>
                                        </p:tgtEl>
                                      </p:cBhvr>
                                      <p:to x="100000" y="100000"/>
                                    </p:animScale>
                                    <p:animScale>
                                      <p:cBhvr>
                                        <p:cTn id="42" dur="26">
                                          <p:stCondLst>
                                            <p:cond delay="1642"/>
                                          </p:stCondLst>
                                        </p:cTn>
                                        <p:tgtEl>
                                          <p:spTgt spid="3">
                                            <p:txEl>
                                              <p:pRg st="0" end="0"/>
                                            </p:txEl>
                                          </p:spTgt>
                                        </p:tgtEl>
                                      </p:cBhvr>
                                      <p:to x="100000" y="90000"/>
                                    </p:animScale>
                                    <p:animScale>
                                      <p:cBhvr>
                                        <p:cTn id="43" dur="166" decel="50000">
                                          <p:stCondLst>
                                            <p:cond delay="1668"/>
                                          </p:stCondLst>
                                        </p:cTn>
                                        <p:tgtEl>
                                          <p:spTgt spid="3">
                                            <p:txEl>
                                              <p:pRg st="0" end="0"/>
                                            </p:txEl>
                                          </p:spTgt>
                                        </p:tgtEl>
                                      </p:cBhvr>
                                      <p:to x="100000" y="100000"/>
                                    </p:animScale>
                                    <p:animScale>
                                      <p:cBhvr>
                                        <p:cTn id="44" dur="26">
                                          <p:stCondLst>
                                            <p:cond delay="1808"/>
                                          </p:stCondLst>
                                        </p:cTn>
                                        <p:tgtEl>
                                          <p:spTgt spid="3">
                                            <p:txEl>
                                              <p:pRg st="0" end="0"/>
                                            </p:txEl>
                                          </p:spTgt>
                                        </p:tgtEl>
                                      </p:cBhvr>
                                      <p:to x="100000" y="95000"/>
                                    </p:animScale>
                                    <p:animScale>
                                      <p:cBhvr>
                                        <p:cTn id="45" dur="166" decel="50000">
                                          <p:stCondLst>
                                            <p:cond delay="1834"/>
                                          </p:stCondLst>
                                        </p:cTn>
                                        <p:tgtEl>
                                          <p:spTgt spid="3">
                                            <p:txEl>
                                              <p:pRg st="0" end="0"/>
                                            </p:txEl>
                                          </p:spTgt>
                                        </p:tgtEl>
                                      </p:cBhvr>
                                      <p:to x="100000" y="100000"/>
                                    </p:animScale>
                                  </p:childTnLst>
                                </p:cTn>
                              </p:par>
                            </p:childTnLst>
                          </p:cTn>
                        </p:par>
                      </p:childTnLst>
                    </p:cTn>
                  </p:par>
                  <p:par>
                    <p:cTn id="46" fill="hold">
                      <p:stCondLst>
                        <p:cond delay="indefinite"/>
                      </p:stCondLst>
                      <p:childTnLst>
                        <p:par>
                          <p:cTn id="47" fill="hold">
                            <p:stCondLst>
                              <p:cond delay="0"/>
                            </p:stCondLst>
                            <p:childTnLst>
                              <p:par>
                                <p:cTn id="48" presetID="26" presetClass="entr" presetSubtype="0" fill="hold" grpId="0" nodeType="clickEffect">
                                  <p:stCondLst>
                                    <p:cond delay="0"/>
                                  </p:stCondLst>
                                  <p:childTnLst>
                                    <p:set>
                                      <p:cBhvr>
                                        <p:cTn id="49" dur="1" fill="hold">
                                          <p:stCondLst>
                                            <p:cond delay="0"/>
                                          </p:stCondLst>
                                        </p:cTn>
                                        <p:tgtEl>
                                          <p:spTgt spid="3">
                                            <p:txEl>
                                              <p:pRg st="1" end="1"/>
                                            </p:txEl>
                                          </p:spTgt>
                                        </p:tgtEl>
                                        <p:attrNameLst>
                                          <p:attrName>style.visibility</p:attrName>
                                        </p:attrNameLst>
                                      </p:cBhvr>
                                      <p:to>
                                        <p:strVal val="visible"/>
                                      </p:to>
                                    </p:set>
                                    <p:animEffect transition="in" filter="wipe(down)">
                                      <p:cBhvr>
                                        <p:cTn id="50" dur="580">
                                          <p:stCondLst>
                                            <p:cond delay="0"/>
                                          </p:stCondLst>
                                        </p:cTn>
                                        <p:tgtEl>
                                          <p:spTgt spid="3">
                                            <p:txEl>
                                              <p:pRg st="1" end="1"/>
                                            </p:txEl>
                                          </p:spTgt>
                                        </p:tgtEl>
                                      </p:cBhvr>
                                    </p:animEffect>
                                    <p:anim calcmode="lin" valueType="num">
                                      <p:cBhvr>
                                        <p:cTn id="51"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52"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53"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54"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55"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56" dur="26">
                                          <p:stCondLst>
                                            <p:cond delay="650"/>
                                          </p:stCondLst>
                                        </p:cTn>
                                        <p:tgtEl>
                                          <p:spTgt spid="3">
                                            <p:txEl>
                                              <p:pRg st="1" end="1"/>
                                            </p:txEl>
                                          </p:spTgt>
                                        </p:tgtEl>
                                      </p:cBhvr>
                                      <p:to x="100000" y="60000"/>
                                    </p:animScale>
                                    <p:animScale>
                                      <p:cBhvr>
                                        <p:cTn id="57" dur="166" decel="50000">
                                          <p:stCondLst>
                                            <p:cond delay="676"/>
                                          </p:stCondLst>
                                        </p:cTn>
                                        <p:tgtEl>
                                          <p:spTgt spid="3">
                                            <p:txEl>
                                              <p:pRg st="1" end="1"/>
                                            </p:txEl>
                                          </p:spTgt>
                                        </p:tgtEl>
                                      </p:cBhvr>
                                      <p:to x="100000" y="100000"/>
                                    </p:animScale>
                                    <p:animScale>
                                      <p:cBhvr>
                                        <p:cTn id="58" dur="26">
                                          <p:stCondLst>
                                            <p:cond delay="1312"/>
                                          </p:stCondLst>
                                        </p:cTn>
                                        <p:tgtEl>
                                          <p:spTgt spid="3">
                                            <p:txEl>
                                              <p:pRg st="1" end="1"/>
                                            </p:txEl>
                                          </p:spTgt>
                                        </p:tgtEl>
                                      </p:cBhvr>
                                      <p:to x="100000" y="80000"/>
                                    </p:animScale>
                                    <p:animScale>
                                      <p:cBhvr>
                                        <p:cTn id="59" dur="166" decel="50000">
                                          <p:stCondLst>
                                            <p:cond delay="1338"/>
                                          </p:stCondLst>
                                        </p:cTn>
                                        <p:tgtEl>
                                          <p:spTgt spid="3">
                                            <p:txEl>
                                              <p:pRg st="1" end="1"/>
                                            </p:txEl>
                                          </p:spTgt>
                                        </p:tgtEl>
                                      </p:cBhvr>
                                      <p:to x="100000" y="100000"/>
                                    </p:animScale>
                                    <p:animScale>
                                      <p:cBhvr>
                                        <p:cTn id="60" dur="26">
                                          <p:stCondLst>
                                            <p:cond delay="1642"/>
                                          </p:stCondLst>
                                        </p:cTn>
                                        <p:tgtEl>
                                          <p:spTgt spid="3">
                                            <p:txEl>
                                              <p:pRg st="1" end="1"/>
                                            </p:txEl>
                                          </p:spTgt>
                                        </p:tgtEl>
                                      </p:cBhvr>
                                      <p:to x="100000" y="90000"/>
                                    </p:animScale>
                                    <p:animScale>
                                      <p:cBhvr>
                                        <p:cTn id="61" dur="166" decel="50000">
                                          <p:stCondLst>
                                            <p:cond delay="1668"/>
                                          </p:stCondLst>
                                        </p:cTn>
                                        <p:tgtEl>
                                          <p:spTgt spid="3">
                                            <p:txEl>
                                              <p:pRg st="1" end="1"/>
                                            </p:txEl>
                                          </p:spTgt>
                                        </p:tgtEl>
                                      </p:cBhvr>
                                      <p:to x="100000" y="100000"/>
                                    </p:animScale>
                                    <p:animScale>
                                      <p:cBhvr>
                                        <p:cTn id="62" dur="26">
                                          <p:stCondLst>
                                            <p:cond delay="1808"/>
                                          </p:stCondLst>
                                        </p:cTn>
                                        <p:tgtEl>
                                          <p:spTgt spid="3">
                                            <p:txEl>
                                              <p:pRg st="1" end="1"/>
                                            </p:txEl>
                                          </p:spTgt>
                                        </p:tgtEl>
                                      </p:cBhvr>
                                      <p:to x="100000" y="95000"/>
                                    </p:animScale>
                                    <p:animScale>
                                      <p:cBhvr>
                                        <p:cTn id="63" dur="166" decel="50000">
                                          <p:stCondLst>
                                            <p:cond delay="1834"/>
                                          </p:stCondLst>
                                        </p:cTn>
                                        <p:tgtEl>
                                          <p:spTgt spid="3">
                                            <p:txEl>
                                              <p:pRg st="1" end="1"/>
                                            </p:txEl>
                                          </p:spTgt>
                                        </p:tgtEl>
                                      </p:cBhvr>
                                      <p:to x="100000" y="100000"/>
                                    </p:animScale>
                                  </p:childTnLst>
                                </p:cTn>
                              </p:par>
                            </p:childTnLst>
                          </p:cTn>
                        </p:par>
                      </p:childTnLst>
                    </p:cTn>
                  </p:par>
                  <p:par>
                    <p:cTn id="64" fill="hold">
                      <p:stCondLst>
                        <p:cond delay="indefinite"/>
                      </p:stCondLst>
                      <p:childTnLst>
                        <p:par>
                          <p:cTn id="65" fill="hold">
                            <p:stCondLst>
                              <p:cond delay="0"/>
                            </p:stCondLst>
                            <p:childTnLst>
                              <p:par>
                                <p:cTn id="66" presetID="54" presetClass="exit" presetSubtype="0" decel="100000" fill="hold" grpId="1" nodeType="clickEffect">
                                  <p:stCondLst>
                                    <p:cond delay="0"/>
                                  </p:stCondLst>
                                  <p:childTnLst>
                                    <p:anim calcmode="lin" valueType="num">
                                      <p:cBhvr>
                                        <p:cTn id="67" dur="500"/>
                                        <p:tgtEl>
                                          <p:spTgt spid="2"/>
                                        </p:tgtEl>
                                        <p:attrNameLst>
                                          <p:attrName>ppt_w</p:attrName>
                                        </p:attrNameLst>
                                      </p:cBhvr>
                                      <p:tavLst>
                                        <p:tav tm="0">
                                          <p:val>
                                            <p:strVal val="ppt_w"/>
                                          </p:val>
                                        </p:tav>
                                        <p:tav tm="100000">
                                          <p:val>
                                            <p:strVal val="ppt_w*0.05"/>
                                          </p:val>
                                        </p:tav>
                                      </p:tavLst>
                                    </p:anim>
                                    <p:anim calcmode="lin" valueType="num">
                                      <p:cBhvr>
                                        <p:cTn id="68" dur="500"/>
                                        <p:tgtEl>
                                          <p:spTgt spid="2"/>
                                        </p:tgtEl>
                                        <p:attrNameLst>
                                          <p:attrName>ppt_h</p:attrName>
                                        </p:attrNameLst>
                                      </p:cBhvr>
                                      <p:tavLst>
                                        <p:tav tm="0">
                                          <p:val>
                                            <p:strVal val="ppt_h"/>
                                          </p:val>
                                        </p:tav>
                                        <p:tav tm="100000">
                                          <p:val>
                                            <p:strVal val="ppt_h"/>
                                          </p:val>
                                        </p:tav>
                                      </p:tavLst>
                                    </p:anim>
                                    <p:anim calcmode="lin" valueType="num">
                                      <p:cBhvr>
                                        <p:cTn id="69" dur="500"/>
                                        <p:tgtEl>
                                          <p:spTgt spid="2"/>
                                        </p:tgtEl>
                                        <p:attrNameLst>
                                          <p:attrName>ppt_x</p:attrName>
                                        </p:attrNameLst>
                                      </p:cBhvr>
                                      <p:tavLst>
                                        <p:tav tm="0">
                                          <p:val>
                                            <p:strVal val="ppt_x"/>
                                          </p:val>
                                        </p:tav>
                                        <p:tav tm="100000">
                                          <p:val>
                                            <p:strVal val="ppt_x-.2"/>
                                          </p:val>
                                        </p:tav>
                                      </p:tavLst>
                                    </p:anim>
                                    <p:anim calcmode="lin" valueType="num">
                                      <p:cBhvr>
                                        <p:cTn id="70" dur="500"/>
                                        <p:tgtEl>
                                          <p:spTgt spid="2"/>
                                        </p:tgtEl>
                                        <p:attrNameLst>
                                          <p:attrName>ppt_y</p:attrName>
                                        </p:attrNameLst>
                                      </p:cBhvr>
                                      <p:tavLst>
                                        <p:tav tm="0">
                                          <p:val>
                                            <p:strVal val="ppt_y"/>
                                          </p:val>
                                        </p:tav>
                                        <p:tav tm="100000">
                                          <p:val>
                                            <p:strVal val="ppt_y"/>
                                          </p:val>
                                        </p:tav>
                                      </p:tavLst>
                                    </p:anim>
                                    <p:animEffect transition="out" filter="fade">
                                      <p:cBhvr>
                                        <p:cTn id="71" dur="500"/>
                                        <p:tgtEl>
                                          <p:spTgt spid="2"/>
                                        </p:tgtEl>
                                      </p:cBhvr>
                                    </p:animEffect>
                                    <p:set>
                                      <p:cBhvr>
                                        <p:cTn id="72" dur="1" fill="hold">
                                          <p:stCondLst>
                                            <p:cond delay="499"/>
                                          </p:stCondLst>
                                        </p:cTn>
                                        <p:tgtEl>
                                          <p:spTgt spid="2"/>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47" presetClass="exit" presetSubtype="0" fill="hold" nodeType="clickEffect">
                                  <p:stCondLst>
                                    <p:cond delay="0"/>
                                  </p:stCondLst>
                                  <p:childTnLst>
                                    <p:animEffect transition="out" filter="fade">
                                      <p:cBhvr>
                                        <p:cTn id="76" dur="1000"/>
                                        <p:tgtEl>
                                          <p:spTgt spid="31746"/>
                                        </p:tgtEl>
                                      </p:cBhvr>
                                    </p:animEffect>
                                    <p:anim calcmode="lin" valueType="num">
                                      <p:cBhvr>
                                        <p:cTn id="77" dur="1000"/>
                                        <p:tgtEl>
                                          <p:spTgt spid="31746"/>
                                        </p:tgtEl>
                                        <p:attrNameLst>
                                          <p:attrName>ppt_x</p:attrName>
                                        </p:attrNameLst>
                                      </p:cBhvr>
                                      <p:tavLst>
                                        <p:tav tm="0">
                                          <p:val>
                                            <p:strVal val="ppt_x"/>
                                          </p:val>
                                        </p:tav>
                                        <p:tav tm="100000">
                                          <p:val>
                                            <p:strVal val="ppt_x"/>
                                          </p:val>
                                        </p:tav>
                                      </p:tavLst>
                                    </p:anim>
                                    <p:anim calcmode="lin" valueType="num">
                                      <p:cBhvr>
                                        <p:cTn id="78" dur="1000"/>
                                        <p:tgtEl>
                                          <p:spTgt spid="31746"/>
                                        </p:tgtEl>
                                        <p:attrNameLst>
                                          <p:attrName>ppt_y</p:attrName>
                                        </p:attrNameLst>
                                      </p:cBhvr>
                                      <p:tavLst>
                                        <p:tav tm="0">
                                          <p:val>
                                            <p:strVal val="ppt_y"/>
                                          </p:val>
                                        </p:tav>
                                        <p:tav tm="100000">
                                          <p:val>
                                            <p:strVal val="ppt_y-.1"/>
                                          </p:val>
                                        </p:tav>
                                      </p:tavLst>
                                    </p:anim>
                                    <p:set>
                                      <p:cBhvr>
                                        <p:cTn id="79" dur="1" fill="hold">
                                          <p:stCondLst>
                                            <p:cond delay="999"/>
                                          </p:stCondLst>
                                        </p:cTn>
                                        <p:tgtEl>
                                          <p:spTgt spid="31746"/>
                                        </p:tgtEl>
                                        <p:attrNameLst>
                                          <p:attrName>style.visibility</p:attrName>
                                        </p:attrNameLst>
                                      </p:cBhvr>
                                      <p:to>
                                        <p:strVal val="hidden"/>
                                      </p:to>
                                    </p:set>
                                  </p:childTnLst>
                                </p:cTn>
                              </p:par>
                              <p:par>
                                <p:cTn id="80" presetID="47" presetClass="exit" presetSubtype="0" fill="hold" nodeType="withEffect">
                                  <p:stCondLst>
                                    <p:cond delay="0"/>
                                  </p:stCondLst>
                                  <p:childTnLst>
                                    <p:animEffect transition="out" filter="fade">
                                      <p:cBhvr>
                                        <p:cTn id="81" dur="1000"/>
                                        <p:tgtEl>
                                          <p:spTgt spid="31748"/>
                                        </p:tgtEl>
                                      </p:cBhvr>
                                    </p:animEffect>
                                    <p:anim calcmode="lin" valueType="num">
                                      <p:cBhvr>
                                        <p:cTn id="82" dur="1000"/>
                                        <p:tgtEl>
                                          <p:spTgt spid="31748"/>
                                        </p:tgtEl>
                                        <p:attrNameLst>
                                          <p:attrName>ppt_x</p:attrName>
                                        </p:attrNameLst>
                                      </p:cBhvr>
                                      <p:tavLst>
                                        <p:tav tm="0">
                                          <p:val>
                                            <p:strVal val="ppt_x"/>
                                          </p:val>
                                        </p:tav>
                                        <p:tav tm="100000">
                                          <p:val>
                                            <p:strVal val="ppt_x"/>
                                          </p:val>
                                        </p:tav>
                                      </p:tavLst>
                                    </p:anim>
                                    <p:anim calcmode="lin" valueType="num">
                                      <p:cBhvr>
                                        <p:cTn id="83" dur="1000"/>
                                        <p:tgtEl>
                                          <p:spTgt spid="31748"/>
                                        </p:tgtEl>
                                        <p:attrNameLst>
                                          <p:attrName>ppt_y</p:attrName>
                                        </p:attrNameLst>
                                      </p:cBhvr>
                                      <p:tavLst>
                                        <p:tav tm="0">
                                          <p:val>
                                            <p:strVal val="ppt_y"/>
                                          </p:val>
                                        </p:tav>
                                        <p:tav tm="100000">
                                          <p:val>
                                            <p:strVal val="ppt_y-.1"/>
                                          </p:val>
                                        </p:tav>
                                      </p:tavLst>
                                    </p:anim>
                                    <p:set>
                                      <p:cBhvr>
                                        <p:cTn id="84" dur="1" fill="hold">
                                          <p:stCondLst>
                                            <p:cond delay="999"/>
                                          </p:stCondLst>
                                        </p:cTn>
                                        <p:tgtEl>
                                          <p:spTgt spid="31748"/>
                                        </p:tgtEl>
                                        <p:attrNameLst>
                                          <p:attrName>style.visibility</p:attrName>
                                        </p:attrNameLst>
                                      </p:cBhvr>
                                      <p:to>
                                        <p:strVal val="hidden"/>
                                      </p:to>
                                    </p:set>
                                  </p:childTnLst>
                                </p:cTn>
                              </p:par>
                              <p:par>
                                <p:cTn id="85" presetID="47" presetClass="exit" presetSubtype="0" fill="hold" nodeType="withEffect">
                                  <p:stCondLst>
                                    <p:cond delay="0"/>
                                  </p:stCondLst>
                                  <p:childTnLst>
                                    <p:animEffect transition="out" filter="fade">
                                      <p:cBhvr>
                                        <p:cTn id="86" dur="1000"/>
                                        <p:tgtEl>
                                          <p:spTgt spid="31750"/>
                                        </p:tgtEl>
                                      </p:cBhvr>
                                    </p:animEffect>
                                    <p:anim calcmode="lin" valueType="num">
                                      <p:cBhvr>
                                        <p:cTn id="87" dur="1000"/>
                                        <p:tgtEl>
                                          <p:spTgt spid="31750"/>
                                        </p:tgtEl>
                                        <p:attrNameLst>
                                          <p:attrName>ppt_x</p:attrName>
                                        </p:attrNameLst>
                                      </p:cBhvr>
                                      <p:tavLst>
                                        <p:tav tm="0">
                                          <p:val>
                                            <p:strVal val="ppt_x"/>
                                          </p:val>
                                        </p:tav>
                                        <p:tav tm="100000">
                                          <p:val>
                                            <p:strVal val="ppt_x"/>
                                          </p:val>
                                        </p:tav>
                                      </p:tavLst>
                                    </p:anim>
                                    <p:anim calcmode="lin" valueType="num">
                                      <p:cBhvr>
                                        <p:cTn id="88" dur="1000"/>
                                        <p:tgtEl>
                                          <p:spTgt spid="31750"/>
                                        </p:tgtEl>
                                        <p:attrNameLst>
                                          <p:attrName>ppt_y</p:attrName>
                                        </p:attrNameLst>
                                      </p:cBhvr>
                                      <p:tavLst>
                                        <p:tav tm="0">
                                          <p:val>
                                            <p:strVal val="ppt_y"/>
                                          </p:val>
                                        </p:tav>
                                        <p:tav tm="100000">
                                          <p:val>
                                            <p:strVal val="ppt_y-.1"/>
                                          </p:val>
                                        </p:tav>
                                      </p:tavLst>
                                    </p:anim>
                                    <p:set>
                                      <p:cBhvr>
                                        <p:cTn id="89" dur="1" fill="hold">
                                          <p:stCondLst>
                                            <p:cond delay="999"/>
                                          </p:stCondLst>
                                        </p:cTn>
                                        <p:tgtEl>
                                          <p:spTgt spid="31750"/>
                                        </p:tgtEl>
                                        <p:attrNameLst>
                                          <p:attrName>style.visibility</p:attrName>
                                        </p:attrNameLst>
                                      </p:cBhvr>
                                      <p:to>
                                        <p:strVal val="hidden"/>
                                      </p:to>
                                    </p:set>
                                  </p:childTnLst>
                                </p:cTn>
                              </p:par>
                            </p:childTnLst>
                          </p:cTn>
                        </p:par>
                      </p:childTnLst>
                    </p:cTn>
                  </p:par>
                  <p:par>
                    <p:cTn id="90" fill="hold">
                      <p:stCondLst>
                        <p:cond delay="indefinite"/>
                      </p:stCondLst>
                      <p:childTnLst>
                        <p:par>
                          <p:cTn id="91" fill="hold">
                            <p:stCondLst>
                              <p:cond delay="0"/>
                            </p:stCondLst>
                            <p:childTnLst>
                              <p:par>
                                <p:cTn id="92" presetID="5" presetClass="exit" presetSubtype="10" fill="hold" grpId="1" nodeType="clickEffect">
                                  <p:stCondLst>
                                    <p:cond delay="0"/>
                                  </p:stCondLst>
                                  <p:childTnLst>
                                    <p:animEffect transition="out" filter="checkerboard(across)">
                                      <p:cBhvr>
                                        <p:cTn id="93" dur="500"/>
                                        <p:tgtEl>
                                          <p:spTgt spid="3">
                                            <p:txEl>
                                              <p:pRg st="0" end="0"/>
                                            </p:txEl>
                                          </p:spTgt>
                                        </p:tgtEl>
                                      </p:cBhvr>
                                    </p:animEffect>
                                    <p:set>
                                      <p:cBhvr>
                                        <p:cTn id="94"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95" fill="hold">
                      <p:stCondLst>
                        <p:cond delay="indefinite"/>
                      </p:stCondLst>
                      <p:childTnLst>
                        <p:par>
                          <p:cTn id="96" fill="hold">
                            <p:stCondLst>
                              <p:cond delay="0"/>
                            </p:stCondLst>
                            <p:childTnLst>
                              <p:par>
                                <p:cTn id="97" presetID="5" presetClass="exit" presetSubtype="10" fill="hold" grpId="1" nodeType="clickEffect">
                                  <p:stCondLst>
                                    <p:cond delay="0"/>
                                  </p:stCondLst>
                                  <p:childTnLst>
                                    <p:animEffect transition="out" filter="checkerboard(across)">
                                      <p:cBhvr>
                                        <p:cTn id="98" dur="500"/>
                                        <p:tgtEl>
                                          <p:spTgt spid="3">
                                            <p:txEl>
                                              <p:pRg st="1" end="1"/>
                                            </p:txEl>
                                          </p:spTgt>
                                        </p:tgtEl>
                                      </p:cBhvr>
                                    </p:animEffect>
                                    <p:set>
                                      <p:cBhvr>
                                        <p:cTn id="99" dur="1" fill="hold">
                                          <p:stCondLst>
                                            <p:cond delay="499"/>
                                          </p:stCondLst>
                                        </p:cTn>
                                        <p:tgtEl>
                                          <p:spTgt spid="3">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92696"/>
          </a:xfrm>
        </p:spPr>
        <p:txBody>
          <a:bodyPr/>
          <a:lstStyle/>
          <a:p>
            <a:r>
              <a:rPr lang="en-AU" b="1" dirty="0" smtClean="0"/>
              <a:t>THOMAS ALVA </a:t>
            </a:r>
            <a:r>
              <a:rPr lang="en-AU" b="1" dirty="0" smtClean="0"/>
              <a:t>EDISON (1847-1931)</a:t>
            </a:r>
            <a:endParaRPr lang="ru-RU" dirty="0"/>
          </a:p>
        </p:txBody>
      </p:sp>
      <p:sp>
        <p:nvSpPr>
          <p:cNvPr id="3" name="Содержимое 2"/>
          <p:cNvSpPr>
            <a:spLocks noGrp="1"/>
          </p:cNvSpPr>
          <p:nvPr>
            <p:ph idx="1"/>
          </p:nvPr>
        </p:nvSpPr>
        <p:spPr>
          <a:xfrm>
            <a:off x="0" y="4509120"/>
            <a:ext cx="9144000" cy="2348880"/>
          </a:xfrm>
        </p:spPr>
        <p:txBody>
          <a:bodyPr>
            <a:normAutofit fontScale="70000" lnSpcReduction="20000"/>
          </a:bodyPr>
          <a:lstStyle/>
          <a:p>
            <a:r>
              <a:rPr lang="en-US" dirty="0" smtClean="0"/>
              <a:t>Thomas Alva Edison was an American hero in his own time. Edison was a self-made man. He taught himself most of what he knew. And his inventions made life easier for people everywhere.</a:t>
            </a:r>
          </a:p>
          <a:p>
            <a:r>
              <a:rPr lang="en-US" dirty="0" smtClean="0"/>
              <a:t>As a boy, he was full of curiosity. He never stopped asking questions about how different things were made or how they worked. For every question, he made experiments to find the answer. By the time he was 12, he was an expert in chemistry and physics.</a:t>
            </a:r>
          </a:p>
          <a:p>
            <a:endParaRPr lang="ru-RU" dirty="0"/>
          </a:p>
        </p:txBody>
      </p:sp>
      <p:pic>
        <p:nvPicPr>
          <p:cNvPr id="32770" name="Picture 2" descr="http://im5-tub.yandex.net/i?id=68308926-03-72"/>
          <p:cNvPicPr>
            <a:picLocks noChangeAspect="1" noChangeArrowheads="1"/>
          </p:cNvPicPr>
          <p:nvPr/>
        </p:nvPicPr>
        <p:blipFill>
          <a:blip r:embed="rId2" cstate="print"/>
          <a:srcRect/>
          <a:stretch>
            <a:fillRect/>
          </a:stretch>
        </p:blipFill>
        <p:spPr bwMode="auto">
          <a:xfrm>
            <a:off x="-1" y="620688"/>
            <a:ext cx="3053137" cy="3888432"/>
          </a:xfrm>
          <a:prstGeom prst="rect">
            <a:avLst/>
          </a:prstGeom>
          <a:noFill/>
        </p:spPr>
      </p:pic>
      <p:pic>
        <p:nvPicPr>
          <p:cNvPr id="32772" name="Picture 4" descr="http://im3-tub.yandex.net/i?id=336663177-27-72"/>
          <p:cNvPicPr>
            <a:picLocks noChangeAspect="1" noChangeArrowheads="1"/>
          </p:cNvPicPr>
          <p:nvPr/>
        </p:nvPicPr>
        <p:blipFill>
          <a:blip r:embed="rId3" cstate="print"/>
          <a:srcRect/>
          <a:stretch>
            <a:fillRect/>
          </a:stretch>
        </p:blipFill>
        <p:spPr bwMode="auto">
          <a:xfrm>
            <a:off x="3059832" y="620687"/>
            <a:ext cx="2808312" cy="3880043"/>
          </a:xfrm>
          <a:prstGeom prst="rect">
            <a:avLst/>
          </a:prstGeom>
          <a:noFill/>
        </p:spPr>
      </p:pic>
      <p:pic>
        <p:nvPicPr>
          <p:cNvPr id="32774" name="Picture 6" descr="http://im2-tub.yandex.net/i?id=266484148-51-72"/>
          <p:cNvPicPr>
            <a:picLocks noChangeAspect="1" noChangeArrowheads="1"/>
          </p:cNvPicPr>
          <p:nvPr/>
        </p:nvPicPr>
        <p:blipFill>
          <a:blip r:embed="rId4" cstate="print"/>
          <a:srcRect/>
          <a:stretch>
            <a:fillRect/>
          </a:stretch>
        </p:blipFill>
        <p:spPr bwMode="auto">
          <a:xfrm>
            <a:off x="5868144" y="620688"/>
            <a:ext cx="3269815" cy="388843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8" presetClass="entr" presetSubtype="0" accel="100000" fill="hold" nodeType="clickEffect">
                                  <p:stCondLst>
                                    <p:cond delay="0"/>
                                  </p:stCondLst>
                                  <p:childTnLst>
                                    <p:set>
                                      <p:cBhvr>
                                        <p:cTn id="13" dur="1" fill="hold">
                                          <p:stCondLst>
                                            <p:cond delay="0"/>
                                          </p:stCondLst>
                                        </p:cTn>
                                        <p:tgtEl>
                                          <p:spTgt spid="32770"/>
                                        </p:tgtEl>
                                        <p:attrNameLst>
                                          <p:attrName>style.visibility</p:attrName>
                                        </p:attrNameLst>
                                      </p:cBhvr>
                                      <p:to>
                                        <p:strVal val="visible"/>
                                      </p:to>
                                    </p:set>
                                    <p:anim calcmode="lin" valueType="num">
                                      <p:cBhvr>
                                        <p:cTn id="14" dur="500" fill="hold"/>
                                        <p:tgtEl>
                                          <p:spTgt spid="32770"/>
                                        </p:tgtEl>
                                        <p:attrNameLst>
                                          <p:attrName>ppt_w</p:attrName>
                                        </p:attrNameLst>
                                      </p:cBhvr>
                                      <p:tavLst>
                                        <p:tav tm="0">
                                          <p:val>
                                            <p:strVal val="#ppt_w*2.5"/>
                                          </p:val>
                                        </p:tav>
                                        <p:tav tm="100000">
                                          <p:val>
                                            <p:strVal val="#ppt_w"/>
                                          </p:val>
                                        </p:tav>
                                      </p:tavLst>
                                    </p:anim>
                                    <p:anim calcmode="lin" valueType="num">
                                      <p:cBhvr>
                                        <p:cTn id="15" dur="500" fill="hold"/>
                                        <p:tgtEl>
                                          <p:spTgt spid="32770"/>
                                        </p:tgtEl>
                                        <p:attrNameLst>
                                          <p:attrName>ppt_h</p:attrName>
                                        </p:attrNameLst>
                                      </p:cBhvr>
                                      <p:tavLst>
                                        <p:tav tm="0">
                                          <p:val>
                                            <p:strVal val="#ppt_h*0.01"/>
                                          </p:val>
                                        </p:tav>
                                        <p:tav tm="100000">
                                          <p:val>
                                            <p:strVal val="#ppt_h"/>
                                          </p:val>
                                        </p:tav>
                                      </p:tavLst>
                                    </p:anim>
                                    <p:anim calcmode="lin" valueType="num">
                                      <p:cBhvr>
                                        <p:cTn id="16" dur="500" fill="hold"/>
                                        <p:tgtEl>
                                          <p:spTgt spid="32770"/>
                                        </p:tgtEl>
                                        <p:attrNameLst>
                                          <p:attrName>ppt_x</p:attrName>
                                        </p:attrNameLst>
                                      </p:cBhvr>
                                      <p:tavLst>
                                        <p:tav tm="0">
                                          <p:val>
                                            <p:strVal val="#ppt_x"/>
                                          </p:val>
                                        </p:tav>
                                        <p:tav tm="100000">
                                          <p:val>
                                            <p:strVal val="#ppt_x"/>
                                          </p:val>
                                        </p:tav>
                                      </p:tavLst>
                                    </p:anim>
                                    <p:anim calcmode="lin" valueType="num">
                                      <p:cBhvr>
                                        <p:cTn id="17" dur="500" fill="hold"/>
                                        <p:tgtEl>
                                          <p:spTgt spid="32770"/>
                                        </p:tgtEl>
                                        <p:attrNameLst>
                                          <p:attrName>ppt_y</p:attrName>
                                        </p:attrNameLst>
                                      </p:cBhvr>
                                      <p:tavLst>
                                        <p:tav tm="0">
                                          <p:val>
                                            <p:strVal val="#ppt_h+1"/>
                                          </p:val>
                                        </p:tav>
                                        <p:tav tm="100000">
                                          <p:val>
                                            <p:strVal val="#ppt_y"/>
                                          </p:val>
                                        </p:tav>
                                      </p:tavLst>
                                    </p:anim>
                                    <p:animEffect transition="in" filter="fade">
                                      <p:cBhvr>
                                        <p:cTn id="18" dur="500"/>
                                        <p:tgtEl>
                                          <p:spTgt spid="32770"/>
                                        </p:tgtEl>
                                      </p:cBhvr>
                                    </p:animEffect>
                                  </p:childTnLst>
                                </p:cTn>
                              </p:par>
                              <p:par>
                                <p:cTn id="19" presetID="58" presetClass="entr" presetSubtype="0" accel="100000" fill="hold" nodeType="withEffect">
                                  <p:stCondLst>
                                    <p:cond delay="0"/>
                                  </p:stCondLst>
                                  <p:childTnLst>
                                    <p:set>
                                      <p:cBhvr>
                                        <p:cTn id="20" dur="1" fill="hold">
                                          <p:stCondLst>
                                            <p:cond delay="0"/>
                                          </p:stCondLst>
                                        </p:cTn>
                                        <p:tgtEl>
                                          <p:spTgt spid="32772"/>
                                        </p:tgtEl>
                                        <p:attrNameLst>
                                          <p:attrName>style.visibility</p:attrName>
                                        </p:attrNameLst>
                                      </p:cBhvr>
                                      <p:to>
                                        <p:strVal val="visible"/>
                                      </p:to>
                                    </p:set>
                                    <p:anim calcmode="lin" valueType="num">
                                      <p:cBhvr>
                                        <p:cTn id="21" dur="500" fill="hold"/>
                                        <p:tgtEl>
                                          <p:spTgt spid="32772"/>
                                        </p:tgtEl>
                                        <p:attrNameLst>
                                          <p:attrName>ppt_w</p:attrName>
                                        </p:attrNameLst>
                                      </p:cBhvr>
                                      <p:tavLst>
                                        <p:tav tm="0">
                                          <p:val>
                                            <p:strVal val="#ppt_w*2.5"/>
                                          </p:val>
                                        </p:tav>
                                        <p:tav tm="100000">
                                          <p:val>
                                            <p:strVal val="#ppt_w"/>
                                          </p:val>
                                        </p:tav>
                                      </p:tavLst>
                                    </p:anim>
                                    <p:anim calcmode="lin" valueType="num">
                                      <p:cBhvr>
                                        <p:cTn id="22" dur="500" fill="hold"/>
                                        <p:tgtEl>
                                          <p:spTgt spid="32772"/>
                                        </p:tgtEl>
                                        <p:attrNameLst>
                                          <p:attrName>ppt_h</p:attrName>
                                        </p:attrNameLst>
                                      </p:cBhvr>
                                      <p:tavLst>
                                        <p:tav tm="0">
                                          <p:val>
                                            <p:strVal val="#ppt_h*0.01"/>
                                          </p:val>
                                        </p:tav>
                                        <p:tav tm="100000">
                                          <p:val>
                                            <p:strVal val="#ppt_h"/>
                                          </p:val>
                                        </p:tav>
                                      </p:tavLst>
                                    </p:anim>
                                    <p:anim calcmode="lin" valueType="num">
                                      <p:cBhvr>
                                        <p:cTn id="23" dur="500" fill="hold"/>
                                        <p:tgtEl>
                                          <p:spTgt spid="32772"/>
                                        </p:tgtEl>
                                        <p:attrNameLst>
                                          <p:attrName>ppt_x</p:attrName>
                                        </p:attrNameLst>
                                      </p:cBhvr>
                                      <p:tavLst>
                                        <p:tav tm="0">
                                          <p:val>
                                            <p:strVal val="#ppt_x"/>
                                          </p:val>
                                        </p:tav>
                                        <p:tav tm="100000">
                                          <p:val>
                                            <p:strVal val="#ppt_x"/>
                                          </p:val>
                                        </p:tav>
                                      </p:tavLst>
                                    </p:anim>
                                    <p:anim calcmode="lin" valueType="num">
                                      <p:cBhvr>
                                        <p:cTn id="24" dur="500" fill="hold"/>
                                        <p:tgtEl>
                                          <p:spTgt spid="32772"/>
                                        </p:tgtEl>
                                        <p:attrNameLst>
                                          <p:attrName>ppt_y</p:attrName>
                                        </p:attrNameLst>
                                      </p:cBhvr>
                                      <p:tavLst>
                                        <p:tav tm="0">
                                          <p:val>
                                            <p:strVal val="#ppt_h+1"/>
                                          </p:val>
                                        </p:tav>
                                        <p:tav tm="100000">
                                          <p:val>
                                            <p:strVal val="#ppt_y"/>
                                          </p:val>
                                        </p:tav>
                                      </p:tavLst>
                                    </p:anim>
                                    <p:animEffect transition="in" filter="fade">
                                      <p:cBhvr>
                                        <p:cTn id="25" dur="500"/>
                                        <p:tgtEl>
                                          <p:spTgt spid="32772"/>
                                        </p:tgtEl>
                                      </p:cBhvr>
                                    </p:animEffect>
                                  </p:childTnLst>
                                </p:cTn>
                              </p:par>
                              <p:par>
                                <p:cTn id="26" presetID="58" presetClass="entr" presetSubtype="0" accel="100000" fill="hold" nodeType="withEffect">
                                  <p:stCondLst>
                                    <p:cond delay="0"/>
                                  </p:stCondLst>
                                  <p:childTnLst>
                                    <p:set>
                                      <p:cBhvr>
                                        <p:cTn id="27" dur="1" fill="hold">
                                          <p:stCondLst>
                                            <p:cond delay="0"/>
                                          </p:stCondLst>
                                        </p:cTn>
                                        <p:tgtEl>
                                          <p:spTgt spid="32774"/>
                                        </p:tgtEl>
                                        <p:attrNameLst>
                                          <p:attrName>style.visibility</p:attrName>
                                        </p:attrNameLst>
                                      </p:cBhvr>
                                      <p:to>
                                        <p:strVal val="visible"/>
                                      </p:to>
                                    </p:set>
                                    <p:anim calcmode="lin" valueType="num">
                                      <p:cBhvr>
                                        <p:cTn id="28" dur="500" fill="hold"/>
                                        <p:tgtEl>
                                          <p:spTgt spid="32774"/>
                                        </p:tgtEl>
                                        <p:attrNameLst>
                                          <p:attrName>ppt_w</p:attrName>
                                        </p:attrNameLst>
                                      </p:cBhvr>
                                      <p:tavLst>
                                        <p:tav tm="0">
                                          <p:val>
                                            <p:strVal val="#ppt_w*2.5"/>
                                          </p:val>
                                        </p:tav>
                                        <p:tav tm="100000">
                                          <p:val>
                                            <p:strVal val="#ppt_w"/>
                                          </p:val>
                                        </p:tav>
                                      </p:tavLst>
                                    </p:anim>
                                    <p:anim calcmode="lin" valueType="num">
                                      <p:cBhvr>
                                        <p:cTn id="29" dur="500" fill="hold"/>
                                        <p:tgtEl>
                                          <p:spTgt spid="32774"/>
                                        </p:tgtEl>
                                        <p:attrNameLst>
                                          <p:attrName>ppt_h</p:attrName>
                                        </p:attrNameLst>
                                      </p:cBhvr>
                                      <p:tavLst>
                                        <p:tav tm="0">
                                          <p:val>
                                            <p:strVal val="#ppt_h*0.01"/>
                                          </p:val>
                                        </p:tav>
                                        <p:tav tm="100000">
                                          <p:val>
                                            <p:strVal val="#ppt_h"/>
                                          </p:val>
                                        </p:tav>
                                      </p:tavLst>
                                    </p:anim>
                                    <p:anim calcmode="lin" valueType="num">
                                      <p:cBhvr>
                                        <p:cTn id="30" dur="500" fill="hold"/>
                                        <p:tgtEl>
                                          <p:spTgt spid="32774"/>
                                        </p:tgtEl>
                                        <p:attrNameLst>
                                          <p:attrName>ppt_x</p:attrName>
                                        </p:attrNameLst>
                                      </p:cBhvr>
                                      <p:tavLst>
                                        <p:tav tm="0">
                                          <p:val>
                                            <p:strVal val="#ppt_x"/>
                                          </p:val>
                                        </p:tav>
                                        <p:tav tm="100000">
                                          <p:val>
                                            <p:strVal val="#ppt_x"/>
                                          </p:val>
                                        </p:tav>
                                      </p:tavLst>
                                    </p:anim>
                                    <p:anim calcmode="lin" valueType="num">
                                      <p:cBhvr>
                                        <p:cTn id="31" dur="500" fill="hold"/>
                                        <p:tgtEl>
                                          <p:spTgt spid="32774"/>
                                        </p:tgtEl>
                                        <p:attrNameLst>
                                          <p:attrName>ppt_y</p:attrName>
                                        </p:attrNameLst>
                                      </p:cBhvr>
                                      <p:tavLst>
                                        <p:tav tm="0">
                                          <p:val>
                                            <p:strVal val="#ppt_h+1"/>
                                          </p:val>
                                        </p:tav>
                                        <p:tav tm="100000">
                                          <p:val>
                                            <p:strVal val="#ppt_y"/>
                                          </p:val>
                                        </p:tav>
                                      </p:tavLst>
                                    </p:anim>
                                    <p:animEffect transition="in" filter="fade">
                                      <p:cBhvr>
                                        <p:cTn id="32" dur="500"/>
                                        <p:tgtEl>
                                          <p:spTgt spid="32774"/>
                                        </p:tgtEl>
                                      </p:cBhvr>
                                    </p:animEffect>
                                  </p:childTnLst>
                                </p:cTn>
                              </p:par>
                            </p:childTnLst>
                          </p:cTn>
                        </p:par>
                      </p:childTnLst>
                    </p:cTn>
                  </p:par>
                  <p:par>
                    <p:cTn id="33" fill="hold">
                      <p:stCondLst>
                        <p:cond delay="indefinite"/>
                      </p:stCondLst>
                      <p:childTnLst>
                        <p:par>
                          <p:cTn id="34" fill="hold">
                            <p:stCondLst>
                              <p:cond delay="0"/>
                            </p:stCondLst>
                            <p:childTnLst>
                              <p:par>
                                <p:cTn id="35" presetID="51" presetClass="entr" presetSubtype="0" fill="hold" grpId="0" nodeType="clickEffect">
                                  <p:stCondLst>
                                    <p:cond delay="0"/>
                                  </p:stCondLst>
                                  <p:childTnLst>
                                    <p:set>
                                      <p:cBhvr>
                                        <p:cTn id="36" dur="1" fill="hold">
                                          <p:stCondLst>
                                            <p:cond delay="0"/>
                                          </p:stCondLst>
                                        </p:cTn>
                                        <p:tgtEl>
                                          <p:spTgt spid="3">
                                            <p:txEl>
                                              <p:pRg st="0" end="0"/>
                                            </p:txEl>
                                          </p:spTgt>
                                        </p:tgtEl>
                                        <p:attrNameLst>
                                          <p:attrName>style.visibility</p:attrName>
                                        </p:attrNameLst>
                                      </p:cBhvr>
                                      <p:to>
                                        <p:strVal val="visible"/>
                                      </p:to>
                                    </p:set>
                                    <p:animEffect transition="in" filter="fade">
                                      <p:cBhvr>
                                        <p:cTn id="37" dur="770" decel="100000"/>
                                        <p:tgtEl>
                                          <p:spTgt spid="3">
                                            <p:txEl>
                                              <p:pRg st="0" end="0"/>
                                            </p:txEl>
                                          </p:spTgt>
                                        </p:tgtEl>
                                      </p:cBhvr>
                                    </p:animEffect>
                                    <p:animScale>
                                      <p:cBhvr>
                                        <p:cTn id="38" dur="770" decel="100000"/>
                                        <p:tgtEl>
                                          <p:spTgt spid="3">
                                            <p:txEl>
                                              <p:pRg st="0" end="0"/>
                                            </p:txEl>
                                          </p:spTgt>
                                        </p:tgtEl>
                                      </p:cBhvr>
                                      <p:from x="10000" y="10000"/>
                                      <p:to x="200000" y="450000"/>
                                    </p:animScale>
                                    <p:animScale>
                                      <p:cBhvr>
                                        <p:cTn id="39" dur="1230" accel="100000" fill="hold">
                                          <p:stCondLst>
                                            <p:cond delay="770"/>
                                          </p:stCondLst>
                                        </p:cTn>
                                        <p:tgtEl>
                                          <p:spTgt spid="3">
                                            <p:txEl>
                                              <p:pRg st="0" end="0"/>
                                            </p:txEl>
                                          </p:spTgt>
                                        </p:tgtEl>
                                      </p:cBhvr>
                                      <p:from x="200000" y="450000"/>
                                      <p:to x="100000" y="100000"/>
                                    </p:animScale>
                                    <p:set>
                                      <p:cBhvr>
                                        <p:cTn id="40" dur="770" fill="hold"/>
                                        <p:tgtEl>
                                          <p:spTgt spid="3">
                                            <p:txEl>
                                              <p:pRg st="0" end="0"/>
                                            </p:txEl>
                                          </p:spTgt>
                                        </p:tgtEl>
                                        <p:attrNameLst>
                                          <p:attrName>ppt_x</p:attrName>
                                        </p:attrNameLst>
                                      </p:cBhvr>
                                      <p:to>
                                        <p:strVal val="(0.5)"/>
                                      </p:to>
                                    </p:set>
                                    <p:anim from="(0.5)" to="(#ppt_x)" calcmode="lin" valueType="num">
                                      <p:cBhvr>
                                        <p:cTn id="41" dur="1230" accel="100000" fill="hold">
                                          <p:stCondLst>
                                            <p:cond delay="770"/>
                                          </p:stCondLst>
                                        </p:cTn>
                                        <p:tgtEl>
                                          <p:spTgt spid="3">
                                            <p:txEl>
                                              <p:pRg st="0" end="0"/>
                                            </p:txEl>
                                          </p:spTgt>
                                        </p:tgtEl>
                                        <p:attrNameLst>
                                          <p:attrName>ppt_x</p:attrName>
                                        </p:attrNameLst>
                                      </p:cBhvr>
                                    </p:anim>
                                    <p:set>
                                      <p:cBhvr>
                                        <p:cTn id="42" dur="770" fill="hold"/>
                                        <p:tgtEl>
                                          <p:spTgt spid="3">
                                            <p:txEl>
                                              <p:pRg st="0" end="0"/>
                                            </p:txEl>
                                          </p:spTgt>
                                        </p:tgtEl>
                                        <p:attrNameLst>
                                          <p:attrName>ppt_y</p:attrName>
                                        </p:attrNameLst>
                                      </p:cBhvr>
                                      <p:to>
                                        <p:strVal val="(#ppt_y+0.4)"/>
                                      </p:to>
                                    </p:set>
                                    <p:anim from="(#ppt_y+0.4)" to="(#ppt_y)" calcmode="lin" valueType="num">
                                      <p:cBhvr>
                                        <p:cTn id="43" dur="1230" accel="100000" fill="hold">
                                          <p:stCondLst>
                                            <p:cond delay="770"/>
                                          </p:stCondLst>
                                        </p:cTn>
                                        <p:tgtEl>
                                          <p:spTgt spid="3">
                                            <p:txEl>
                                              <p:pRg st="0" end="0"/>
                                            </p:txEl>
                                          </p:spTgt>
                                        </p:tgtEl>
                                        <p:attrNameLst>
                                          <p:attrName>ppt_y</p:attrName>
                                        </p:attrNameLst>
                                      </p:cBhvr>
                                    </p:anim>
                                  </p:childTnLst>
                                </p:cTn>
                              </p:par>
                            </p:childTnLst>
                          </p:cTn>
                        </p:par>
                      </p:childTnLst>
                    </p:cTn>
                  </p:par>
                  <p:par>
                    <p:cTn id="44" fill="hold">
                      <p:stCondLst>
                        <p:cond delay="indefinite"/>
                      </p:stCondLst>
                      <p:childTnLst>
                        <p:par>
                          <p:cTn id="45" fill="hold">
                            <p:stCondLst>
                              <p:cond delay="0"/>
                            </p:stCondLst>
                            <p:childTnLst>
                              <p:par>
                                <p:cTn id="46" presetID="51" presetClass="entr" presetSubtype="0" fill="hold" grpId="0" nodeType="clickEffect">
                                  <p:stCondLst>
                                    <p:cond delay="0"/>
                                  </p:stCondLst>
                                  <p:childTnLst>
                                    <p:set>
                                      <p:cBhvr>
                                        <p:cTn id="47" dur="1" fill="hold">
                                          <p:stCondLst>
                                            <p:cond delay="0"/>
                                          </p:stCondLst>
                                        </p:cTn>
                                        <p:tgtEl>
                                          <p:spTgt spid="3">
                                            <p:txEl>
                                              <p:pRg st="1" end="1"/>
                                            </p:txEl>
                                          </p:spTgt>
                                        </p:tgtEl>
                                        <p:attrNameLst>
                                          <p:attrName>style.visibility</p:attrName>
                                        </p:attrNameLst>
                                      </p:cBhvr>
                                      <p:to>
                                        <p:strVal val="visible"/>
                                      </p:to>
                                    </p:set>
                                    <p:animEffect transition="in" filter="fade">
                                      <p:cBhvr>
                                        <p:cTn id="48" dur="770" decel="100000"/>
                                        <p:tgtEl>
                                          <p:spTgt spid="3">
                                            <p:txEl>
                                              <p:pRg st="1" end="1"/>
                                            </p:txEl>
                                          </p:spTgt>
                                        </p:tgtEl>
                                      </p:cBhvr>
                                    </p:animEffect>
                                    <p:animScale>
                                      <p:cBhvr>
                                        <p:cTn id="49" dur="770" decel="100000"/>
                                        <p:tgtEl>
                                          <p:spTgt spid="3">
                                            <p:txEl>
                                              <p:pRg st="1" end="1"/>
                                            </p:txEl>
                                          </p:spTgt>
                                        </p:tgtEl>
                                      </p:cBhvr>
                                      <p:from x="10000" y="10000"/>
                                      <p:to x="200000" y="450000"/>
                                    </p:animScale>
                                    <p:animScale>
                                      <p:cBhvr>
                                        <p:cTn id="50" dur="1230" accel="100000" fill="hold">
                                          <p:stCondLst>
                                            <p:cond delay="770"/>
                                          </p:stCondLst>
                                        </p:cTn>
                                        <p:tgtEl>
                                          <p:spTgt spid="3">
                                            <p:txEl>
                                              <p:pRg st="1" end="1"/>
                                            </p:txEl>
                                          </p:spTgt>
                                        </p:tgtEl>
                                      </p:cBhvr>
                                      <p:from x="200000" y="450000"/>
                                      <p:to x="100000" y="100000"/>
                                    </p:animScale>
                                    <p:set>
                                      <p:cBhvr>
                                        <p:cTn id="51" dur="770" fill="hold"/>
                                        <p:tgtEl>
                                          <p:spTgt spid="3">
                                            <p:txEl>
                                              <p:pRg st="1" end="1"/>
                                            </p:txEl>
                                          </p:spTgt>
                                        </p:tgtEl>
                                        <p:attrNameLst>
                                          <p:attrName>ppt_x</p:attrName>
                                        </p:attrNameLst>
                                      </p:cBhvr>
                                      <p:to>
                                        <p:strVal val="(0.5)"/>
                                      </p:to>
                                    </p:set>
                                    <p:anim from="(0.5)" to="(#ppt_x)" calcmode="lin" valueType="num">
                                      <p:cBhvr>
                                        <p:cTn id="52" dur="1230" accel="100000" fill="hold">
                                          <p:stCondLst>
                                            <p:cond delay="770"/>
                                          </p:stCondLst>
                                        </p:cTn>
                                        <p:tgtEl>
                                          <p:spTgt spid="3">
                                            <p:txEl>
                                              <p:pRg st="1" end="1"/>
                                            </p:txEl>
                                          </p:spTgt>
                                        </p:tgtEl>
                                        <p:attrNameLst>
                                          <p:attrName>ppt_x</p:attrName>
                                        </p:attrNameLst>
                                      </p:cBhvr>
                                    </p:anim>
                                    <p:set>
                                      <p:cBhvr>
                                        <p:cTn id="53" dur="770" fill="hold"/>
                                        <p:tgtEl>
                                          <p:spTgt spid="3">
                                            <p:txEl>
                                              <p:pRg st="1" end="1"/>
                                            </p:txEl>
                                          </p:spTgt>
                                        </p:tgtEl>
                                        <p:attrNameLst>
                                          <p:attrName>ppt_y</p:attrName>
                                        </p:attrNameLst>
                                      </p:cBhvr>
                                      <p:to>
                                        <p:strVal val="(#ppt_y+0.4)"/>
                                      </p:to>
                                    </p:set>
                                    <p:anim from="(#ppt_y+0.4)" to="(#ppt_y)" calcmode="lin" valueType="num">
                                      <p:cBhvr>
                                        <p:cTn id="54" dur="1230" accel="100000" fill="hold">
                                          <p:stCondLst>
                                            <p:cond delay="770"/>
                                          </p:stCondLst>
                                        </p:cTn>
                                        <p:tgtEl>
                                          <p:spTgt spid="3">
                                            <p:txEl>
                                              <p:pRg st="1" end="1"/>
                                            </p:txEl>
                                          </p:spTgt>
                                        </p:tgtEl>
                                        <p:attrNameLst>
                                          <p:attrName>ppt_y</p:attrName>
                                        </p:attrNameLst>
                                      </p:cBhvr>
                                    </p:anim>
                                  </p:childTnLst>
                                </p:cTn>
                              </p:par>
                            </p:childTnLst>
                          </p:cTn>
                        </p:par>
                      </p:childTnLst>
                    </p:cTn>
                  </p:par>
                  <p:par>
                    <p:cTn id="55" fill="hold">
                      <p:stCondLst>
                        <p:cond delay="indefinite"/>
                      </p:stCondLst>
                      <p:childTnLst>
                        <p:par>
                          <p:cTn id="56" fill="hold">
                            <p:stCondLst>
                              <p:cond delay="0"/>
                            </p:stCondLst>
                            <p:childTnLst>
                              <p:par>
                                <p:cTn id="57" presetID="4" presetClass="exit" presetSubtype="16" fill="hold" grpId="1" nodeType="clickEffect">
                                  <p:stCondLst>
                                    <p:cond delay="0"/>
                                  </p:stCondLst>
                                  <p:childTnLst>
                                    <p:animEffect transition="out" filter="box(in)">
                                      <p:cBhvr>
                                        <p:cTn id="58" dur="500"/>
                                        <p:tgtEl>
                                          <p:spTgt spid="2"/>
                                        </p:tgtEl>
                                      </p:cBhvr>
                                    </p:animEffect>
                                    <p:set>
                                      <p:cBhvr>
                                        <p:cTn id="59" dur="1" fill="hold">
                                          <p:stCondLst>
                                            <p:cond delay="499"/>
                                          </p:stCondLst>
                                        </p:cTn>
                                        <p:tgtEl>
                                          <p:spTgt spid="2"/>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6" presetClass="exit" presetSubtype="16" fill="hold" nodeType="clickEffect">
                                  <p:stCondLst>
                                    <p:cond delay="0"/>
                                  </p:stCondLst>
                                  <p:childTnLst>
                                    <p:animEffect transition="out" filter="circle(in)">
                                      <p:cBhvr>
                                        <p:cTn id="63" dur="2000"/>
                                        <p:tgtEl>
                                          <p:spTgt spid="32770"/>
                                        </p:tgtEl>
                                      </p:cBhvr>
                                    </p:animEffect>
                                    <p:set>
                                      <p:cBhvr>
                                        <p:cTn id="64" dur="1" fill="hold">
                                          <p:stCondLst>
                                            <p:cond delay="1999"/>
                                          </p:stCondLst>
                                        </p:cTn>
                                        <p:tgtEl>
                                          <p:spTgt spid="32770"/>
                                        </p:tgtEl>
                                        <p:attrNameLst>
                                          <p:attrName>style.visibility</p:attrName>
                                        </p:attrNameLst>
                                      </p:cBhvr>
                                      <p:to>
                                        <p:strVal val="hidden"/>
                                      </p:to>
                                    </p:set>
                                  </p:childTnLst>
                                </p:cTn>
                              </p:par>
                              <p:par>
                                <p:cTn id="65" presetID="6" presetClass="exit" presetSubtype="16" fill="hold" nodeType="withEffect">
                                  <p:stCondLst>
                                    <p:cond delay="0"/>
                                  </p:stCondLst>
                                  <p:childTnLst>
                                    <p:animEffect transition="out" filter="circle(in)">
                                      <p:cBhvr>
                                        <p:cTn id="66" dur="2000"/>
                                        <p:tgtEl>
                                          <p:spTgt spid="32772"/>
                                        </p:tgtEl>
                                      </p:cBhvr>
                                    </p:animEffect>
                                    <p:set>
                                      <p:cBhvr>
                                        <p:cTn id="67" dur="1" fill="hold">
                                          <p:stCondLst>
                                            <p:cond delay="1999"/>
                                          </p:stCondLst>
                                        </p:cTn>
                                        <p:tgtEl>
                                          <p:spTgt spid="32772"/>
                                        </p:tgtEl>
                                        <p:attrNameLst>
                                          <p:attrName>style.visibility</p:attrName>
                                        </p:attrNameLst>
                                      </p:cBhvr>
                                      <p:to>
                                        <p:strVal val="hidden"/>
                                      </p:to>
                                    </p:set>
                                  </p:childTnLst>
                                </p:cTn>
                              </p:par>
                              <p:par>
                                <p:cTn id="68" presetID="6" presetClass="exit" presetSubtype="16" fill="hold" nodeType="withEffect">
                                  <p:stCondLst>
                                    <p:cond delay="0"/>
                                  </p:stCondLst>
                                  <p:childTnLst>
                                    <p:animEffect transition="out" filter="circle(in)">
                                      <p:cBhvr>
                                        <p:cTn id="69" dur="2000"/>
                                        <p:tgtEl>
                                          <p:spTgt spid="32774"/>
                                        </p:tgtEl>
                                      </p:cBhvr>
                                    </p:animEffect>
                                    <p:set>
                                      <p:cBhvr>
                                        <p:cTn id="70" dur="1" fill="hold">
                                          <p:stCondLst>
                                            <p:cond delay="1999"/>
                                          </p:stCondLst>
                                        </p:cTn>
                                        <p:tgtEl>
                                          <p:spTgt spid="32774"/>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47" presetClass="exit" presetSubtype="0" fill="hold" grpId="1" nodeType="clickEffect">
                                  <p:stCondLst>
                                    <p:cond delay="0"/>
                                  </p:stCondLst>
                                  <p:childTnLst>
                                    <p:animEffect transition="out" filter="fade">
                                      <p:cBhvr>
                                        <p:cTn id="74" dur="1000"/>
                                        <p:tgtEl>
                                          <p:spTgt spid="3">
                                            <p:txEl>
                                              <p:pRg st="0" end="0"/>
                                            </p:txEl>
                                          </p:spTgt>
                                        </p:tgtEl>
                                      </p:cBhvr>
                                    </p:animEffect>
                                    <p:anim calcmode="lin" valueType="num">
                                      <p:cBhvr>
                                        <p:cTn id="75" dur="1000"/>
                                        <p:tgtEl>
                                          <p:spTgt spid="3">
                                            <p:txEl>
                                              <p:pRg st="0" end="0"/>
                                            </p:txEl>
                                          </p:spTgt>
                                        </p:tgtEl>
                                        <p:attrNameLst>
                                          <p:attrName>ppt_x</p:attrName>
                                        </p:attrNameLst>
                                      </p:cBhvr>
                                      <p:tavLst>
                                        <p:tav tm="0">
                                          <p:val>
                                            <p:strVal val="ppt_x"/>
                                          </p:val>
                                        </p:tav>
                                        <p:tav tm="100000">
                                          <p:val>
                                            <p:strVal val="ppt_x"/>
                                          </p:val>
                                        </p:tav>
                                      </p:tavLst>
                                    </p:anim>
                                    <p:anim calcmode="lin" valueType="num">
                                      <p:cBhvr>
                                        <p:cTn id="76" dur="1000"/>
                                        <p:tgtEl>
                                          <p:spTgt spid="3">
                                            <p:txEl>
                                              <p:pRg st="0" end="0"/>
                                            </p:txEl>
                                          </p:spTgt>
                                        </p:tgtEl>
                                        <p:attrNameLst>
                                          <p:attrName>ppt_y</p:attrName>
                                        </p:attrNameLst>
                                      </p:cBhvr>
                                      <p:tavLst>
                                        <p:tav tm="0">
                                          <p:val>
                                            <p:strVal val="ppt_y"/>
                                          </p:val>
                                        </p:tav>
                                        <p:tav tm="100000">
                                          <p:val>
                                            <p:strVal val="ppt_y-.1"/>
                                          </p:val>
                                        </p:tav>
                                      </p:tavLst>
                                    </p:anim>
                                    <p:set>
                                      <p:cBhvr>
                                        <p:cTn id="77" dur="1" fill="hold">
                                          <p:stCondLst>
                                            <p:cond delay="999"/>
                                          </p:stCondLst>
                                        </p:cTn>
                                        <p:tgtEl>
                                          <p:spTgt spid="3">
                                            <p:txEl>
                                              <p:pRg st="0" end="0"/>
                                            </p:txEl>
                                          </p:spTgt>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47" presetClass="exit" presetSubtype="0" fill="hold" grpId="1" nodeType="clickEffect">
                                  <p:stCondLst>
                                    <p:cond delay="0"/>
                                  </p:stCondLst>
                                  <p:childTnLst>
                                    <p:animEffect transition="out" filter="fade">
                                      <p:cBhvr>
                                        <p:cTn id="81" dur="1000"/>
                                        <p:tgtEl>
                                          <p:spTgt spid="3">
                                            <p:txEl>
                                              <p:pRg st="1" end="1"/>
                                            </p:txEl>
                                          </p:spTgt>
                                        </p:tgtEl>
                                      </p:cBhvr>
                                    </p:animEffect>
                                    <p:anim calcmode="lin" valueType="num">
                                      <p:cBhvr>
                                        <p:cTn id="82" dur="1000"/>
                                        <p:tgtEl>
                                          <p:spTgt spid="3">
                                            <p:txEl>
                                              <p:pRg st="1" end="1"/>
                                            </p:txEl>
                                          </p:spTgt>
                                        </p:tgtEl>
                                        <p:attrNameLst>
                                          <p:attrName>ppt_x</p:attrName>
                                        </p:attrNameLst>
                                      </p:cBhvr>
                                      <p:tavLst>
                                        <p:tav tm="0">
                                          <p:val>
                                            <p:strVal val="ppt_x"/>
                                          </p:val>
                                        </p:tav>
                                        <p:tav tm="100000">
                                          <p:val>
                                            <p:strVal val="ppt_x"/>
                                          </p:val>
                                        </p:tav>
                                      </p:tavLst>
                                    </p:anim>
                                    <p:anim calcmode="lin" valueType="num">
                                      <p:cBhvr>
                                        <p:cTn id="83" dur="1000"/>
                                        <p:tgtEl>
                                          <p:spTgt spid="3">
                                            <p:txEl>
                                              <p:pRg st="1" end="1"/>
                                            </p:txEl>
                                          </p:spTgt>
                                        </p:tgtEl>
                                        <p:attrNameLst>
                                          <p:attrName>ppt_y</p:attrName>
                                        </p:attrNameLst>
                                      </p:cBhvr>
                                      <p:tavLst>
                                        <p:tav tm="0">
                                          <p:val>
                                            <p:strVal val="ppt_y"/>
                                          </p:val>
                                        </p:tav>
                                        <p:tav tm="100000">
                                          <p:val>
                                            <p:strVal val="ppt_y-.1"/>
                                          </p:val>
                                        </p:tav>
                                      </p:tavLst>
                                    </p:anim>
                                    <p:set>
                                      <p:cBhvr>
                                        <p:cTn id="84" dur="1" fill="hold">
                                          <p:stCondLst>
                                            <p:cond delay="999"/>
                                          </p:stCondLst>
                                        </p:cTn>
                                        <p:tgtEl>
                                          <p:spTgt spid="3">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92696"/>
          </a:xfrm>
        </p:spPr>
        <p:txBody>
          <a:bodyPr/>
          <a:lstStyle/>
          <a:p>
            <a:r>
              <a:rPr lang="en-AU" b="1" dirty="0" smtClean="0"/>
              <a:t>MARK </a:t>
            </a:r>
            <a:r>
              <a:rPr lang="en-AU" b="1" dirty="0" smtClean="0"/>
              <a:t>TWAIN (1835-1910)</a:t>
            </a:r>
            <a:endParaRPr lang="ru-RU" dirty="0"/>
          </a:p>
        </p:txBody>
      </p:sp>
      <p:sp>
        <p:nvSpPr>
          <p:cNvPr id="3" name="Содержимое 2"/>
          <p:cNvSpPr>
            <a:spLocks noGrp="1"/>
          </p:cNvSpPr>
          <p:nvPr>
            <p:ph idx="1"/>
          </p:nvPr>
        </p:nvSpPr>
        <p:spPr>
          <a:xfrm>
            <a:off x="0" y="4725143"/>
            <a:ext cx="9144000" cy="2132857"/>
          </a:xfrm>
        </p:spPr>
        <p:txBody>
          <a:bodyPr>
            <a:normAutofit fontScale="77500" lnSpcReduction="20000"/>
          </a:bodyPr>
          <a:lstStyle/>
          <a:p>
            <a:r>
              <a:rPr lang="en-US" dirty="0" smtClean="0"/>
              <a:t>Samuel Langhorne Clemens, known to the world as Mark Twain, was the son of a small-town lawyer in the State of Missouri. When the boy was 5 years old, he was sent., to school. Little Samuel did not like school, but he had many friends and was their leader. In summer, when school was over, the boys spent many happy hours on the Missouri River.</a:t>
            </a:r>
          </a:p>
          <a:p>
            <a:endParaRPr lang="ru-RU" dirty="0"/>
          </a:p>
        </p:txBody>
      </p:sp>
      <p:pic>
        <p:nvPicPr>
          <p:cNvPr id="33794" name="Picture 2" descr="http://im3-tub.yandex.net/i?id=288998466-37-72"/>
          <p:cNvPicPr>
            <a:picLocks noChangeAspect="1" noChangeArrowheads="1"/>
          </p:cNvPicPr>
          <p:nvPr/>
        </p:nvPicPr>
        <p:blipFill>
          <a:blip r:embed="rId2" cstate="print"/>
          <a:srcRect/>
          <a:stretch>
            <a:fillRect/>
          </a:stretch>
        </p:blipFill>
        <p:spPr bwMode="auto">
          <a:xfrm>
            <a:off x="0" y="548680"/>
            <a:ext cx="2915816" cy="4176464"/>
          </a:xfrm>
          <a:prstGeom prst="rect">
            <a:avLst/>
          </a:prstGeom>
          <a:noFill/>
        </p:spPr>
      </p:pic>
      <p:pic>
        <p:nvPicPr>
          <p:cNvPr id="33796" name="Picture 4" descr="http://im3-tub.yandex.net/i?id=197294589-32-72"/>
          <p:cNvPicPr>
            <a:picLocks noChangeAspect="1" noChangeArrowheads="1"/>
          </p:cNvPicPr>
          <p:nvPr/>
        </p:nvPicPr>
        <p:blipFill>
          <a:blip r:embed="rId3" cstate="print"/>
          <a:srcRect/>
          <a:stretch>
            <a:fillRect/>
          </a:stretch>
        </p:blipFill>
        <p:spPr bwMode="auto">
          <a:xfrm>
            <a:off x="2915816" y="548680"/>
            <a:ext cx="3240360" cy="4176464"/>
          </a:xfrm>
          <a:prstGeom prst="rect">
            <a:avLst/>
          </a:prstGeom>
          <a:noFill/>
        </p:spPr>
      </p:pic>
      <p:pic>
        <p:nvPicPr>
          <p:cNvPr id="33798" name="Picture 6" descr="http://im8-tub.yandex.net/i?id=72973450-06-72"/>
          <p:cNvPicPr>
            <a:picLocks noChangeAspect="1" noChangeArrowheads="1"/>
          </p:cNvPicPr>
          <p:nvPr/>
        </p:nvPicPr>
        <p:blipFill>
          <a:blip r:embed="rId4" cstate="print"/>
          <a:srcRect/>
          <a:stretch>
            <a:fillRect/>
          </a:stretch>
        </p:blipFill>
        <p:spPr bwMode="auto">
          <a:xfrm>
            <a:off x="6012160" y="548680"/>
            <a:ext cx="3131840" cy="417646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5" presetClass="entr" presetSubtype="0" fill="hold" nodeType="clickEffect">
                                  <p:stCondLst>
                                    <p:cond delay="0"/>
                                  </p:stCondLst>
                                  <p:childTnLst>
                                    <p:set>
                                      <p:cBhvr>
                                        <p:cTn id="13" dur="1" fill="hold">
                                          <p:stCondLst>
                                            <p:cond delay="0"/>
                                          </p:stCondLst>
                                        </p:cTn>
                                        <p:tgtEl>
                                          <p:spTgt spid="33794"/>
                                        </p:tgtEl>
                                        <p:attrNameLst>
                                          <p:attrName>style.visibility</p:attrName>
                                        </p:attrNameLst>
                                      </p:cBhvr>
                                      <p:to>
                                        <p:strVal val="visible"/>
                                      </p:to>
                                    </p:set>
                                    <p:animEffect transition="in" filter="fade">
                                      <p:cBhvr>
                                        <p:cTn id="14" dur="2000"/>
                                        <p:tgtEl>
                                          <p:spTgt spid="33794"/>
                                        </p:tgtEl>
                                      </p:cBhvr>
                                    </p:animEffect>
                                    <p:anim calcmode="lin" valueType="num">
                                      <p:cBhvr>
                                        <p:cTn id="15" dur="2000" fill="hold"/>
                                        <p:tgtEl>
                                          <p:spTgt spid="33794"/>
                                        </p:tgtEl>
                                        <p:attrNameLst>
                                          <p:attrName>style.rotation</p:attrName>
                                        </p:attrNameLst>
                                      </p:cBhvr>
                                      <p:tavLst>
                                        <p:tav tm="0">
                                          <p:val>
                                            <p:fltVal val="720"/>
                                          </p:val>
                                        </p:tav>
                                        <p:tav tm="100000">
                                          <p:val>
                                            <p:fltVal val="0"/>
                                          </p:val>
                                        </p:tav>
                                      </p:tavLst>
                                    </p:anim>
                                    <p:anim calcmode="lin" valueType="num">
                                      <p:cBhvr>
                                        <p:cTn id="16" dur="2000" fill="hold"/>
                                        <p:tgtEl>
                                          <p:spTgt spid="33794"/>
                                        </p:tgtEl>
                                        <p:attrNameLst>
                                          <p:attrName>ppt_h</p:attrName>
                                        </p:attrNameLst>
                                      </p:cBhvr>
                                      <p:tavLst>
                                        <p:tav tm="0">
                                          <p:val>
                                            <p:fltVal val="0"/>
                                          </p:val>
                                        </p:tav>
                                        <p:tav tm="100000">
                                          <p:val>
                                            <p:strVal val="#ppt_h"/>
                                          </p:val>
                                        </p:tav>
                                      </p:tavLst>
                                    </p:anim>
                                    <p:anim calcmode="lin" valueType="num">
                                      <p:cBhvr>
                                        <p:cTn id="17" dur="2000" fill="hold"/>
                                        <p:tgtEl>
                                          <p:spTgt spid="33794"/>
                                        </p:tgtEl>
                                        <p:attrNameLst>
                                          <p:attrName>ppt_w</p:attrName>
                                        </p:attrNameLst>
                                      </p:cBhvr>
                                      <p:tavLst>
                                        <p:tav tm="0">
                                          <p:val>
                                            <p:fltVal val="0"/>
                                          </p:val>
                                        </p:tav>
                                        <p:tav tm="100000">
                                          <p:val>
                                            <p:strVal val="#ppt_w"/>
                                          </p:val>
                                        </p:tav>
                                      </p:tavLst>
                                    </p:anim>
                                  </p:childTnLst>
                                </p:cTn>
                              </p:par>
                              <p:par>
                                <p:cTn id="18" presetID="35" presetClass="entr" presetSubtype="0" fill="hold" nodeType="withEffect">
                                  <p:stCondLst>
                                    <p:cond delay="0"/>
                                  </p:stCondLst>
                                  <p:childTnLst>
                                    <p:set>
                                      <p:cBhvr>
                                        <p:cTn id="19" dur="1" fill="hold">
                                          <p:stCondLst>
                                            <p:cond delay="0"/>
                                          </p:stCondLst>
                                        </p:cTn>
                                        <p:tgtEl>
                                          <p:spTgt spid="33796"/>
                                        </p:tgtEl>
                                        <p:attrNameLst>
                                          <p:attrName>style.visibility</p:attrName>
                                        </p:attrNameLst>
                                      </p:cBhvr>
                                      <p:to>
                                        <p:strVal val="visible"/>
                                      </p:to>
                                    </p:set>
                                    <p:animEffect transition="in" filter="fade">
                                      <p:cBhvr>
                                        <p:cTn id="20" dur="2000"/>
                                        <p:tgtEl>
                                          <p:spTgt spid="33796"/>
                                        </p:tgtEl>
                                      </p:cBhvr>
                                    </p:animEffect>
                                    <p:anim calcmode="lin" valueType="num">
                                      <p:cBhvr>
                                        <p:cTn id="21" dur="2000" fill="hold"/>
                                        <p:tgtEl>
                                          <p:spTgt spid="33796"/>
                                        </p:tgtEl>
                                        <p:attrNameLst>
                                          <p:attrName>style.rotation</p:attrName>
                                        </p:attrNameLst>
                                      </p:cBhvr>
                                      <p:tavLst>
                                        <p:tav tm="0">
                                          <p:val>
                                            <p:fltVal val="720"/>
                                          </p:val>
                                        </p:tav>
                                        <p:tav tm="100000">
                                          <p:val>
                                            <p:fltVal val="0"/>
                                          </p:val>
                                        </p:tav>
                                      </p:tavLst>
                                    </p:anim>
                                    <p:anim calcmode="lin" valueType="num">
                                      <p:cBhvr>
                                        <p:cTn id="22" dur="2000" fill="hold"/>
                                        <p:tgtEl>
                                          <p:spTgt spid="33796"/>
                                        </p:tgtEl>
                                        <p:attrNameLst>
                                          <p:attrName>ppt_h</p:attrName>
                                        </p:attrNameLst>
                                      </p:cBhvr>
                                      <p:tavLst>
                                        <p:tav tm="0">
                                          <p:val>
                                            <p:fltVal val="0"/>
                                          </p:val>
                                        </p:tav>
                                        <p:tav tm="100000">
                                          <p:val>
                                            <p:strVal val="#ppt_h"/>
                                          </p:val>
                                        </p:tav>
                                      </p:tavLst>
                                    </p:anim>
                                    <p:anim calcmode="lin" valueType="num">
                                      <p:cBhvr>
                                        <p:cTn id="23" dur="2000" fill="hold"/>
                                        <p:tgtEl>
                                          <p:spTgt spid="33796"/>
                                        </p:tgtEl>
                                        <p:attrNameLst>
                                          <p:attrName>ppt_w</p:attrName>
                                        </p:attrNameLst>
                                      </p:cBhvr>
                                      <p:tavLst>
                                        <p:tav tm="0">
                                          <p:val>
                                            <p:fltVal val="0"/>
                                          </p:val>
                                        </p:tav>
                                        <p:tav tm="100000">
                                          <p:val>
                                            <p:strVal val="#ppt_w"/>
                                          </p:val>
                                        </p:tav>
                                      </p:tavLst>
                                    </p:anim>
                                  </p:childTnLst>
                                </p:cTn>
                              </p:par>
                              <p:par>
                                <p:cTn id="24" presetID="35" presetClass="entr" presetSubtype="0" fill="hold" nodeType="withEffect">
                                  <p:stCondLst>
                                    <p:cond delay="0"/>
                                  </p:stCondLst>
                                  <p:childTnLst>
                                    <p:set>
                                      <p:cBhvr>
                                        <p:cTn id="25" dur="1" fill="hold">
                                          <p:stCondLst>
                                            <p:cond delay="0"/>
                                          </p:stCondLst>
                                        </p:cTn>
                                        <p:tgtEl>
                                          <p:spTgt spid="33798"/>
                                        </p:tgtEl>
                                        <p:attrNameLst>
                                          <p:attrName>style.visibility</p:attrName>
                                        </p:attrNameLst>
                                      </p:cBhvr>
                                      <p:to>
                                        <p:strVal val="visible"/>
                                      </p:to>
                                    </p:set>
                                    <p:animEffect transition="in" filter="fade">
                                      <p:cBhvr>
                                        <p:cTn id="26" dur="2000"/>
                                        <p:tgtEl>
                                          <p:spTgt spid="33798"/>
                                        </p:tgtEl>
                                      </p:cBhvr>
                                    </p:animEffect>
                                    <p:anim calcmode="lin" valueType="num">
                                      <p:cBhvr>
                                        <p:cTn id="27" dur="2000" fill="hold"/>
                                        <p:tgtEl>
                                          <p:spTgt spid="33798"/>
                                        </p:tgtEl>
                                        <p:attrNameLst>
                                          <p:attrName>style.rotation</p:attrName>
                                        </p:attrNameLst>
                                      </p:cBhvr>
                                      <p:tavLst>
                                        <p:tav tm="0">
                                          <p:val>
                                            <p:fltVal val="720"/>
                                          </p:val>
                                        </p:tav>
                                        <p:tav tm="100000">
                                          <p:val>
                                            <p:fltVal val="0"/>
                                          </p:val>
                                        </p:tav>
                                      </p:tavLst>
                                    </p:anim>
                                    <p:anim calcmode="lin" valueType="num">
                                      <p:cBhvr>
                                        <p:cTn id="28" dur="2000" fill="hold"/>
                                        <p:tgtEl>
                                          <p:spTgt spid="33798"/>
                                        </p:tgtEl>
                                        <p:attrNameLst>
                                          <p:attrName>ppt_h</p:attrName>
                                        </p:attrNameLst>
                                      </p:cBhvr>
                                      <p:tavLst>
                                        <p:tav tm="0">
                                          <p:val>
                                            <p:fltVal val="0"/>
                                          </p:val>
                                        </p:tav>
                                        <p:tav tm="100000">
                                          <p:val>
                                            <p:strVal val="#ppt_h"/>
                                          </p:val>
                                        </p:tav>
                                      </p:tavLst>
                                    </p:anim>
                                    <p:anim calcmode="lin" valueType="num">
                                      <p:cBhvr>
                                        <p:cTn id="29" dur="2000" fill="hold"/>
                                        <p:tgtEl>
                                          <p:spTgt spid="33798"/>
                                        </p:tgtEl>
                                        <p:attrNameLst>
                                          <p:attrName>ppt_w</p:attrName>
                                        </p:attrNameLst>
                                      </p:cBhvr>
                                      <p:tavLst>
                                        <p:tav tm="0">
                                          <p:val>
                                            <p:fltVal val="0"/>
                                          </p:val>
                                        </p:tav>
                                        <p:tav tm="100000">
                                          <p:val>
                                            <p:strVal val="#ppt_w"/>
                                          </p:val>
                                        </p:tav>
                                      </p:tavLst>
                                    </p:anim>
                                  </p:childTnLst>
                                </p:cTn>
                              </p:par>
                            </p:childTnLst>
                          </p:cTn>
                        </p:par>
                      </p:childTnLst>
                    </p:cTn>
                  </p:par>
                  <p:par>
                    <p:cTn id="30" fill="hold">
                      <p:stCondLst>
                        <p:cond delay="indefinite"/>
                      </p:stCondLst>
                      <p:childTnLst>
                        <p:par>
                          <p:cTn id="31" fill="hold">
                            <p:stCondLst>
                              <p:cond delay="0"/>
                            </p:stCondLst>
                            <p:childTnLst>
                              <p:par>
                                <p:cTn id="32" presetID="51" presetClass="entr" presetSubtype="0" fill="hold" grpId="0" nodeType="click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770" decel="100000"/>
                                        <p:tgtEl>
                                          <p:spTgt spid="3">
                                            <p:txEl>
                                              <p:pRg st="0" end="0"/>
                                            </p:txEl>
                                          </p:spTgt>
                                        </p:tgtEl>
                                      </p:cBhvr>
                                    </p:animEffect>
                                    <p:animScale>
                                      <p:cBhvr>
                                        <p:cTn id="35" dur="770" decel="100000"/>
                                        <p:tgtEl>
                                          <p:spTgt spid="3">
                                            <p:txEl>
                                              <p:pRg st="0" end="0"/>
                                            </p:txEl>
                                          </p:spTgt>
                                        </p:tgtEl>
                                      </p:cBhvr>
                                      <p:from x="10000" y="10000"/>
                                      <p:to x="200000" y="450000"/>
                                    </p:animScale>
                                    <p:animScale>
                                      <p:cBhvr>
                                        <p:cTn id="36" dur="1230" accel="100000" fill="hold">
                                          <p:stCondLst>
                                            <p:cond delay="770"/>
                                          </p:stCondLst>
                                        </p:cTn>
                                        <p:tgtEl>
                                          <p:spTgt spid="3">
                                            <p:txEl>
                                              <p:pRg st="0" end="0"/>
                                            </p:txEl>
                                          </p:spTgt>
                                        </p:tgtEl>
                                      </p:cBhvr>
                                      <p:from x="200000" y="450000"/>
                                      <p:to x="100000" y="100000"/>
                                    </p:animScale>
                                    <p:set>
                                      <p:cBhvr>
                                        <p:cTn id="37" dur="770" fill="hold"/>
                                        <p:tgtEl>
                                          <p:spTgt spid="3">
                                            <p:txEl>
                                              <p:pRg st="0" end="0"/>
                                            </p:txEl>
                                          </p:spTgt>
                                        </p:tgtEl>
                                        <p:attrNameLst>
                                          <p:attrName>ppt_x</p:attrName>
                                        </p:attrNameLst>
                                      </p:cBhvr>
                                      <p:to>
                                        <p:strVal val="(0.5)"/>
                                      </p:to>
                                    </p:set>
                                    <p:anim from="(0.5)" to="(#ppt_x)" calcmode="lin" valueType="num">
                                      <p:cBhvr>
                                        <p:cTn id="38" dur="1230" accel="100000" fill="hold">
                                          <p:stCondLst>
                                            <p:cond delay="770"/>
                                          </p:stCondLst>
                                        </p:cTn>
                                        <p:tgtEl>
                                          <p:spTgt spid="3">
                                            <p:txEl>
                                              <p:pRg st="0" end="0"/>
                                            </p:txEl>
                                          </p:spTgt>
                                        </p:tgtEl>
                                        <p:attrNameLst>
                                          <p:attrName>ppt_x</p:attrName>
                                        </p:attrNameLst>
                                      </p:cBhvr>
                                    </p:anim>
                                    <p:set>
                                      <p:cBhvr>
                                        <p:cTn id="39" dur="770" fill="hold"/>
                                        <p:tgtEl>
                                          <p:spTgt spid="3">
                                            <p:txEl>
                                              <p:pRg st="0" end="0"/>
                                            </p:txEl>
                                          </p:spTgt>
                                        </p:tgtEl>
                                        <p:attrNameLst>
                                          <p:attrName>ppt_y</p:attrName>
                                        </p:attrNameLst>
                                      </p:cBhvr>
                                      <p:to>
                                        <p:strVal val="(#ppt_y+0.4)"/>
                                      </p:to>
                                    </p:set>
                                    <p:anim from="(#ppt_y+0.4)" to="(#ppt_y)" calcmode="lin" valueType="num">
                                      <p:cBhvr>
                                        <p:cTn id="40" dur="1230" accel="100000" fill="hold">
                                          <p:stCondLst>
                                            <p:cond delay="770"/>
                                          </p:stCondLst>
                                        </p:cTn>
                                        <p:tgtEl>
                                          <p:spTgt spid="3">
                                            <p:txEl>
                                              <p:pRg st="0" end="0"/>
                                            </p:txEl>
                                          </p:spTgt>
                                        </p:tgtEl>
                                        <p:attrNameLst>
                                          <p:attrName>ppt_y</p:attrName>
                                        </p:attrNameLst>
                                      </p:cBhvr>
                                    </p:anim>
                                  </p:childTnLst>
                                </p:cTn>
                              </p:par>
                            </p:childTnLst>
                          </p:cTn>
                        </p:par>
                      </p:childTnLst>
                    </p:cTn>
                  </p:par>
                  <p:par>
                    <p:cTn id="41" fill="hold">
                      <p:stCondLst>
                        <p:cond delay="indefinite"/>
                      </p:stCondLst>
                      <p:childTnLst>
                        <p:par>
                          <p:cTn id="42" fill="hold">
                            <p:stCondLst>
                              <p:cond delay="0"/>
                            </p:stCondLst>
                            <p:childTnLst>
                              <p:par>
                                <p:cTn id="43" presetID="6" presetClass="exit" presetSubtype="16" fill="hold" grpId="1" nodeType="clickEffect">
                                  <p:stCondLst>
                                    <p:cond delay="0"/>
                                  </p:stCondLst>
                                  <p:childTnLst>
                                    <p:animEffect transition="out" filter="circle(in)">
                                      <p:cBhvr>
                                        <p:cTn id="44" dur="2000"/>
                                        <p:tgtEl>
                                          <p:spTgt spid="2"/>
                                        </p:tgtEl>
                                      </p:cBhvr>
                                    </p:animEffect>
                                    <p:set>
                                      <p:cBhvr>
                                        <p:cTn id="45" dur="1" fill="hold">
                                          <p:stCondLst>
                                            <p:cond delay="1999"/>
                                          </p:stCondLst>
                                        </p:cTn>
                                        <p:tgtEl>
                                          <p:spTgt spid="2"/>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8" presetClass="exit" presetSubtype="16" fill="hold" nodeType="clickEffect">
                                  <p:stCondLst>
                                    <p:cond delay="0"/>
                                  </p:stCondLst>
                                  <p:childTnLst>
                                    <p:animEffect transition="out" filter="diamond(in)">
                                      <p:cBhvr>
                                        <p:cTn id="49" dur="2000"/>
                                        <p:tgtEl>
                                          <p:spTgt spid="33794"/>
                                        </p:tgtEl>
                                      </p:cBhvr>
                                    </p:animEffect>
                                    <p:set>
                                      <p:cBhvr>
                                        <p:cTn id="50" dur="1" fill="hold">
                                          <p:stCondLst>
                                            <p:cond delay="1999"/>
                                          </p:stCondLst>
                                        </p:cTn>
                                        <p:tgtEl>
                                          <p:spTgt spid="33794"/>
                                        </p:tgtEl>
                                        <p:attrNameLst>
                                          <p:attrName>style.visibility</p:attrName>
                                        </p:attrNameLst>
                                      </p:cBhvr>
                                      <p:to>
                                        <p:strVal val="hidden"/>
                                      </p:to>
                                    </p:set>
                                  </p:childTnLst>
                                </p:cTn>
                              </p:par>
                              <p:par>
                                <p:cTn id="51" presetID="8" presetClass="exit" presetSubtype="16" fill="hold" nodeType="withEffect">
                                  <p:stCondLst>
                                    <p:cond delay="0"/>
                                  </p:stCondLst>
                                  <p:childTnLst>
                                    <p:animEffect transition="out" filter="diamond(in)">
                                      <p:cBhvr>
                                        <p:cTn id="52" dur="2000"/>
                                        <p:tgtEl>
                                          <p:spTgt spid="33796"/>
                                        </p:tgtEl>
                                      </p:cBhvr>
                                    </p:animEffect>
                                    <p:set>
                                      <p:cBhvr>
                                        <p:cTn id="53" dur="1" fill="hold">
                                          <p:stCondLst>
                                            <p:cond delay="1999"/>
                                          </p:stCondLst>
                                        </p:cTn>
                                        <p:tgtEl>
                                          <p:spTgt spid="33796"/>
                                        </p:tgtEl>
                                        <p:attrNameLst>
                                          <p:attrName>style.visibility</p:attrName>
                                        </p:attrNameLst>
                                      </p:cBhvr>
                                      <p:to>
                                        <p:strVal val="hidden"/>
                                      </p:to>
                                    </p:set>
                                  </p:childTnLst>
                                </p:cTn>
                              </p:par>
                              <p:par>
                                <p:cTn id="54" presetID="8" presetClass="exit" presetSubtype="16" fill="hold" nodeType="withEffect">
                                  <p:stCondLst>
                                    <p:cond delay="0"/>
                                  </p:stCondLst>
                                  <p:childTnLst>
                                    <p:animEffect transition="out" filter="diamond(in)">
                                      <p:cBhvr>
                                        <p:cTn id="55" dur="2000"/>
                                        <p:tgtEl>
                                          <p:spTgt spid="33798"/>
                                        </p:tgtEl>
                                      </p:cBhvr>
                                    </p:animEffect>
                                    <p:set>
                                      <p:cBhvr>
                                        <p:cTn id="56" dur="1" fill="hold">
                                          <p:stCondLst>
                                            <p:cond delay="1999"/>
                                          </p:stCondLst>
                                        </p:cTn>
                                        <p:tgtEl>
                                          <p:spTgt spid="33798"/>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6" presetClass="exit" presetSubtype="16" fill="hold" grpId="1" nodeType="clickEffect">
                                  <p:stCondLst>
                                    <p:cond delay="0"/>
                                  </p:stCondLst>
                                  <p:childTnLst>
                                    <p:animEffect transition="out" filter="circle(in)">
                                      <p:cBhvr>
                                        <p:cTn id="60" dur="2000"/>
                                        <p:tgtEl>
                                          <p:spTgt spid="3">
                                            <p:txEl>
                                              <p:pRg st="0" end="0"/>
                                            </p:txEl>
                                          </p:spTgt>
                                        </p:tgtEl>
                                      </p:cBhvr>
                                    </p:animEffect>
                                    <p:set>
                                      <p:cBhvr>
                                        <p:cTn id="61" dur="1" fill="hold">
                                          <p:stCondLst>
                                            <p:cond delay="1999"/>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3" grpId="1"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51</TotalTime>
  <Words>775</Words>
  <Application>Microsoft Office PowerPoint</Application>
  <PresentationFormat>Экран (4:3)</PresentationFormat>
  <Paragraphs>26</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Трек</vt:lpstr>
      <vt:lpstr>Famous people of America </vt:lpstr>
      <vt:lpstr>WILLIAM SHAKESPEARE (1564-1616)</vt:lpstr>
      <vt:lpstr>POCAHONTAS (1595-1617)</vt:lpstr>
      <vt:lpstr> CASEY JONES (1863-1900)   </vt:lpstr>
      <vt:lpstr>  ALBERT EINSTEIN (1879-1955)   </vt:lpstr>
      <vt:lpstr>MARTIN LUTHER KING (1929-1968)</vt:lpstr>
      <vt:lpstr>ELEANOR ROOSEVELT (1884-1962)  </vt:lpstr>
      <vt:lpstr>THOMAS ALVA EDISON (1847-1931)</vt:lpstr>
      <vt:lpstr>MARK TWAIN (1835-1910)</vt:lpstr>
      <vt:lpstr>WALT WHITMAN (1819-1892)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Famous people of America</dc:title>
  <dc:creator>Сава</dc:creator>
  <cp:lastModifiedBy>Сава</cp:lastModifiedBy>
  <cp:revision>6</cp:revision>
  <dcterms:created xsi:type="dcterms:W3CDTF">2011-05-24T16:09:56Z</dcterms:created>
  <dcterms:modified xsi:type="dcterms:W3CDTF">2011-05-24T17:01:51Z</dcterms:modified>
</cp:coreProperties>
</file>