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9" r:id="rId4"/>
    <p:sldId id="27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41623B-3125-4C53-AC5C-12C0F0B36647}" type="doc">
      <dgm:prSet loTypeId="urn:microsoft.com/office/officeart/2005/8/layout/pyramid1" loCatId="pyramid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3D43B047-EB12-4875-8FA1-1CEFC4242276}">
      <dgm:prSet phldrT="[Текст]" custT="1"/>
      <dgm:spPr/>
      <dgm:t>
        <a:bodyPr/>
        <a:lstStyle/>
        <a:p>
          <a:endParaRPr lang="ru-RU" sz="800" b="1"/>
        </a:p>
        <a:p>
          <a:endParaRPr lang="ru-RU" sz="800" b="1"/>
        </a:p>
        <a:p>
          <a:endParaRPr lang="ru-RU" sz="800" b="1"/>
        </a:p>
        <a:p>
          <a:endParaRPr lang="ru-RU" sz="800" b="1"/>
        </a:p>
        <a:p>
          <a:endParaRPr lang="ru-RU" sz="800" b="1"/>
        </a:p>
        <a:p>
          <a:endParaRPr lang="ru-RU" sz="800" b="1"/>
        </a:p>
        <a:p>
          <a:endParaRPr lang="ru-RU" sz="800" b="1"/>
        </a:p>
      </dgm:t>
    </dgm:pt>
    <dgm:pt modelId="{0E4EEDE0-2D84-4A5F-AD36-03C4D0D79A38}" type="parTrans" cxnId="{D7577D2F-1B2C-4120-9598-1DDAC52A7FCB}">
      <dgm:prSet/>
      <dgm:spPr/>
      <dgm:t>
        <a:bodyPr/>
        <a:lstStyle/>
        <a:p>
          <a:endParaRPr lang="ru-RU"/>
        </a:p>
      </dgm:t>
    </dgm:pt>
    <dgm:pt modelId="{246A48D0-E064-4AC9-A21D-A2E4552510E1}" type="sibTrans" cxnId="{D7577D2F-1B2C-4120-9598-1DDAC52A7FCB}">
      <dgm:prSet/>
      <dgm:spPr/>
      <dgm:t>
        <a:bodyPr/>
        <a:lstStyle/>
        <a:p>
          <a:endParaRPr lang="ru-RU"/>
        </a:p>
      </dgm:t>
    </dgm:pt>
    <dgm:pt modelId="{A81ACFD8-AAAF-4A7E-AD79-7007C8A50835}">
      <dgm:prSet phldrT="[Текст]" custT="1"/>
      <dgm:spPr/>
      <dgm:t>
        <a:bodyPr/>
        <a:lstStyle/>
        <a:p>
          <a:r>
            <a:rPr lang="ru-RU" sz="1000" b="0" dirty="0">
              <a:solidFill>
                <a:schemeClr val="tx2"/>
              </a:solidFill>
            </a:rPr>
            <a:t>ГОТОВНОСТЬ</a:t>
          </a:r>
        </a:p>
        <a:p>
          <a:r>
            <a:rPr lang="ru-RU" sz="1000" b="0" dirty="0">
              <a:solidFill>
                <a:schemeClr val="tx2"/>
              </a:solidFill>
            </a:rPr>
            <a:t> </a:t>
          </a:r>
          <a:r>
            <a:rPr lang="en-GB" sz="1000" b="0" dirty="0" err="1">
              <a:solidFill>
                <a:schemeClr val="tx2"/>
              </a:solidFill>
            </a:rPr>
            <a:t>положительный</a:t>
          </a:r>
          <a:r>
            <a:rPr lang="en-GB" sz="1000" b="0" dirty="0">
              <a:solidFill>
                <a:schemeClr val="tx2"/>
              </a:solidFill>
            </a:rPr>
            <a:t> </a:t>
          </a:r>
          <a:r>
            <a:rPr lang="en-GB" sz="1000" b="0" dirty="0" err="1">
              <a:solidFill>
                <a:schemeClr val="tx2"/>
              </a:solidFill>
            </a:rPr>
            <a:t>эмоциональный</a:t>
          </a:r>
          <a:r>
            <a:rPr lang="en-GB" sz="1000" b="0" dirty="0">
              <a:solidFill>
                <a:schemeClr val="tx2"/>
              </a:solidFill>
            </a:rPr>
            <a:t> </a:t>
          </a:r>
          <a:r>
            <a:rPr lang="en-GB" sz="1000" b="0" dirty="0" err="1">
              <a:solidFill>
                <a:schemeClr val="tx2"/>
              </a:solidFill>
            </a:rPr>
            <a:t>тон</a:t>
          </a:r>
          <a:endParaRPr lang="ru-RU" sz="1000" b="0" dirty="0" err="1">
            <a:solidFill>
              <a:schemeClr val="tx2"/>
            </a:solidFill>
          </a:endParaRPr>
        </a:p>
        <a:p>
          <a:r>
            <a:rPr lang="ru-RU" sz="1000" b="0" dirty="0" err="1">
              <a:solidFill>
                <a:schemeClr val="tx2"/>
              </a:solidFill>
            </a:rPr>
            <a:t> </a:t>
          </a:r>
          <a:r>
            <a:rPr lang="en-GB" sz="1000" b="0" dirty="0">
              <a:solidFill>
                <a:schemeClr val="tx2"/>
              </a:solidFill>
            </a:rPr>
            <a:t>ШИРОКАЯ  И СИСТЕМНАЯ  КОМПЕТЕНТНОСТЬ</a:t>
          </a:r>
          <a:r>
            <a:rPr lang="ru-RU" sz="1000" b="0" dirty="0">
              <a:solidFill>
                <a:schemeClr val="tx2"/>
              </a:solidFill>
            </a:rPr>
            <a:t> </a:t>
          </a:r>
          <a:r>
            <a:rPr lang="en-GB" sz="1000" b="0" dirty="0">
              <a:solidFill>
                <a:schemeClr val="tx2"/>
              </a:solidFill>
            </a:rPr>
            <a:t>КОММУНИКАТИВНАЯ ДИДАКТИЧЕСКАЯ</a:t>
          </a:r>
          <a:r>
            <a:rPr lang="ru-RU" sz="1000" b="0" dirty="0">
              <a:solidFill>
                <a:schemeClr val="tx2"/>
              </a:solidFill>
            </a:rPr>
            <a:t> </a:t>
          </a:r>
          <a:r>
            <a:rPr lang="en-GB" sz="1000" b="0" dirty="0">
              <a:solidFill>
                <a:schemeClr val="tx2"/>
              </a:solidFill>
            </a:rPr>
            <a:t>ПОТРЕБНОСТИ</a:t>
          </a:r>
          <a:r>
            <a:rPr lang="ru-RU" sz="1000" b="0" dirty="0">
              <a:solidFill>
                <a:schemeClr val="tx2"/>
              </a:solidFill>
            </a:rPr>
            <a:t> </a:t>
          </a:r>
          <a:r>
            <a:rPr lang="en-GB" sz="1000" b="0" dirty="0">
              <a:solidFill>
                <a:schemeClr val="tx2"/>
              </a:solidFill>
            </a:rPr>
            <a:t>ПОТРЕБНОСТЬ</a:t>
          </a:r>
          <a:r>
            <a:rPr lang="ru-RU" sz="1000" b="0" dirty="0">
              <a:solidFill>
                <a:schemeClr val="tx2"/>
              </a:solidFill>
            </a:rPr>
            <a:t> </a:t>
          </a:r>
          <a:r>
            <a:rPr lang="en-GB" sz="1000" b="0" dirty="0">
              <a:solidFill>
                <a:schemeClr val="tx2"/>
              </a:solidFill>
            </a:rPr>
            <a:t>В АФФИЛИАЦИИ</a:t>
          </a:r>
          <a:endParaRPr lang="ru-RU" sz="1000" b="0" dirty="0">
            <a:solidFill>
              <a:schemeClr val="tx2"/>
            </a:solidFill>
          </a:endParaRPr>
        </a:p>
      </dgm:t>
    </dgm:pt>
    <dgm:pt modelId="{5394EA1C-DAD2-4298-ADAA-C88A2AE0729C}" type="parTrans" cxnId="{291EB42E-C262-44A2-8BF1-07DE34451917}">
      <dgm:prSet/>
      <dgm:spPr/>
      <dgm:t>
        <a:bodyPr/>
        <a:lstStyle/>
        <a:p>
          <a:endParaRPr lang="ru-RU"/>
        </a:p>
      </dgm:t>
    </dgm:pt>
    <dgm:pt modelId="{918D9438-3870-4DDE-A550-0050AF46E838}" type="sibTrans" cxnId="{291EB42E-C262-44A2-8BF1-07DE34451917}">
      <dgm:prSet/>
      <dgm:spPr/>
      <dgm:t>
        <a:bodyPr/>
        <a:lstStyle/>
        <a:p>
          <a:endParaRPr lang="ru-RU"/>
        </a:p>
      </dgm:t>
    </dgm:pt>
    <dgm:pt modelId="{3AE969A3-785C-4272-888F-4B67DA058E2F}">
      <dgm:prSet phldrT="[Текст]" custT="1"/>
      <dgm:spPr/>
      <dgm:t>
        <a:bodyPr/>
        <a:lstStyle/>
        <a:p>
          <a:r>
            <a:rPr lang="ru-RU" sz="1050" b="0" dirty="0">
              <a:solidFill>
                <a:schemeClr val="tx2"/>
              </a:solidFill>
            </a:rPr>
            <a:t>ВКЛЮЧАЕМОСТЬ</a:t>
          </a:r>
        </a:p>
        <a:p>
          <a:r>
            <a:rPr lang="ru-RU" sz="1050" b="0" dirty="0">
              <a:solidFill>
                <a:schemeClr val="tx2"/>
              </a:solidFill>
            </a:rPr>
            <a:t> </a:t>
          </a:r>
          <a:r>
            <a:rPr lang="en-GB" sz="1050" b="0" dirty="0" err="1">
              <a:solidFill>
                <a:schemeClr val="tx2"/>
              </a:solidFill>
            </a:rPr>
            <a:t>легкость</a:t>
          </a:r>
          <a:r>
            <a:rPr lang="en-GB" sz="1050" b="0" dirty="0">
              <a:solidFill>
                <a:schemeClr val="tx2"/>
              </a:solidFill>
            </a:rPr>
            <a:t> и </a:t>
          </a:r>
          <a:r>
            <a:rPr lang="en-GB" sz="1050" b="0" dirty="0" err="1">
              <a:solidFill>
                <a:schemeClr val="tx2"/>
              </a:solidFill>
            </a:rPr>
            <a:t>адекватность</a:t>
          </a:r>
          <a:r>
            <a:rPr lang="ru-RU" sz="1050" b="0" dirty="0" err="1">
              <a:solidFill>
                <a:schemeClr val="tx2"/>
              </a:solidFill>
            </a:rPr>
            <a:t> </a:t>
          </a:r>
          <a:r>
            <a:rPr lang="en-GB" sz="1050" b="0" dirty="0" err="1">
              <a:solidFill>
                <a:schemeClr val="tx2"/>
              </a:solidFill>
            </a:rPr>
            <a:t>установления</a:t>
          </a:r>
          <a:r>
            <a:rPr lang="en-GB" sz="1050" b="0" dirty="0">
              <a:solidFill>
                <a:schemeClr val="tx2"/>
              </a:solidFill>
            </a:rPr>
            <a:t> </a:t>
          </a:r>
          <a:r>
            <a:rPr lang="en-GB" sz="1050" b="0" dirty="0" err="1">
              <a:solidFill>
                <a:schemeClr val="tx2"/>
              </a:solidFill>
            </a:rPr>
            <a:t>конта</a:t>
          </a:r>
          <a:r>
            <a:rPr lang="ru-RU" sz="1050" b="0" dirty="0" err="1">
              <a:solidFill>
                <a:schemeClr val="tx2"/>
              </a:solidFill>
            </a:rPr>
            <a:t>кта</a:t>
          </a:r>
        </a:p>
        <a:p>
          <a:r>
            <a:rPr lang="ru-RU" sz="1050" b="0" dirty="0" err="1">
              <a:solidFill>
                <a:schemeClr val="tx2"/>
              </a:solidFill>
            </a:rPr>
            <a:t> умение следить за реакцией собеседника</a:t>
          </a:r>
        </a:p>
        <a:p>
          <a:r>
            <a:rPr lang="ru-RU" sz="1050" b="0" dirty="0">
              <a:solidFill>
                <a:schemeClr val="tx2"/>
              </a:solidFill>
            </a:rPr>
            <a:t> умение адекватно реагировать на собеседника</a:t>
          </a:r>
        </a:p>
      </dgm:t>
    </dgm:pt>
    <dgm:pt modelId="{51F8564D-036C-4B8C-AA34-2B322514EFC7}" type="parTrans" cxnId="{B3AD2708-81DC-4160-8223-EDCABBF0711B}">
      <dgm:prSet/>
      <dgm:spPr/>
      <dgm:t>
        <a:bodyPr/>
        <a:lstStyle/>
        <a:p>
          <a:endParaRPr lang="ru-RU"/>
        </a:p>
      </dgm:t>
    </dgm:pt>
    <dgm:pt modelId="{428C345B-F197-4597-9A8D-E6F3FCF44968}" type="sibTrans" cxnId="{B3AD2708-81DC-4160-8223-EDCABBF0711B}">
      <dgm:prSet/>
      <dgm:spPr/>
      <dgm:t>
        <a:bodyPr/>
        <a:lstStyle/>
        <a:p>
          <a:endParaRPr lang="ru-RU"/>
        </a:p>
      </dgm:t>
    </dgm:pt>
    <dgm:pt modelId="{92A8AC17-D89C-45B0-9DBD-AEB0A364F49F}">
      <dgm:prSet phldrT="[Текст]" custT="1"/>
      <dgm:spPr/>
      <dgm:t>
        <a:bodyPr/>
        <a:lstStyle/>
        <a:p>
          <a:r>
            <a:rPr lang="ru-RU" sz="900" b="1" dirty="0">
              <a:solidFill>
                <a:schemeClr val="tx2"/>
              </a:solidFill>
              <a:latin typeface="+mn-lt"/>
            </a:rPr>
            <a:t>ПРИГОДНОСТЬ</a:t>
          </a:r>
        </a:p>
        <a:p>
          <a:r>
            <a:rPr lang="ru-RU" sz="900" b="1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dirty="0" err="1">
              <a:solidFill>
                <a:schemeClr val="tx2"/>
              </a:solidFill>
              <a:latin typeface="+mn-lt"/>
            </a:rPr>
            <a:t>отсутствие</a:t>
          </a:r>
          <a:r>
            <a:rPr lang="en-GB" sz="900" b="1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dirty="0" err="1">
              <a:solidFill>
                <a:schemeClr val="tx2"/>
              </a:solidFill>
              <a:latin typeface="+mn-lt"/>
            </a:rPr>
            <a:t>противопоказаний</a:t>
          </a:r>
          <a:r>
            <a:rPr lang="en-GB" sz="900" b="1" dirty="0">
              <a:solidFill>
                <a:schemeClr val="tx2"/>
              </a:solidFill>
              <a:latin typeface="+mn-lt"/>
            </a:rPr>
            <a:t> к </a:t>
          </a:r>
          <a:r>
            <a:rPr lang="en-GB" sz="900" b="1" dirty="0" err="1">
              <a:solidFill>
                <a:schemeClr val="tx2"/>
              </a:solidFill>
              <a:latin typeface="+mn-lt"/>
            </a:rPr>
            <a:t>деятельности</a:t>
          </a:r>
          <a:r>
            <a:rPr lang="en-GB" sz="900" b="1" dirty="0">
              <a:solidFill>
                <a:schemeClr val="tx2"/>
              </a:solidFill>
              <a:latin typeface="+mn-lt"/>
            </a:rPr>
            <a:t>(</a:t>
          </a:r>
          <a:r>
            <a:rPr lang="en-GB" sz="900" b="1" dirty="0" err="1">
              <a:solidFill>
                <a:schemeClr val="tx2"/>
              </a:solidFill>
              <a:latin typeface="+mn-lt"/>
            </a:rPr>
            <a:t>тугоухость</a:t>
          </a:r>
          <a:r>
            <a:rPr lang="en-GB" sz="900" b="1" dirty="0">
              <a:solidFill>
                <a:schemeClr val="tx2"/>
              </a:solidFill>
              <a:latin typeface="+mn-lt"/>
            </a:rPr>
            <a:t>, </a:t>
          </a:r>
          <a:r>
            <a:rPr lang="en-GB" sz="900" b="1" dirty="0" err="1">
              <a:solidFill>
                <a:schemeClr val="tx2"/>
              </a:solidFill>
              <a:latin typeface="+mn-lt"/>
            </a:rPr>
            <a:t>косноязычие</a:t>
          </a:r>
          <a:r>
            <a:rPr lang="en-GB" sz="900" b="1" dirty="0">
              <a:solidFill>
                <a:schemeClr val="tx2"/>
              </a:solidFill>
              <a:latin typeface="+mn-lt"/>
            </a:rPr>
            <a:t>)</a:t>
          </a:r>
          <a:r>
            <a:rPr lang="ru-RU" sz="900" b="1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dirty="0" err="1">
              <a:solidFill>
                <a:schemeClr val="tx2"/>
              </a:solidFill>
              <a:latin typeface="+mn-lt"/>
            </a:rPr>
            <a:t>норма</a:t>
          </a:r>
          <a:r>
            <a:rPr lang="en-GB" sz="900" b="1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dirty="0" err="1">
              <a:solidFill>
                <a:schemeClr val="tx2"/>
              </a:solidFill>
              <a:latin typeface="+mn-lt"/>
            </a:rPr>
            <a:t>интеллектуального</a:t>
          </a:r>
          <a:r>
            <a:rPr lang="en-GB" sz="900" b="1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dirty="0" err="1">
              <a:solidFill>
                <a:schemeClr val="tx2"/>
              </a:solidFill>
              <a:latin typeface="+mn-lt"/>
            </a:rPr>
            <a:t>развития</a:t>
          </a:r>
          <a:endParaRPr lang="ru-RU" sz="900" b="1" dirty="0">
            <a:solidFill>
              <a:schemeClr val="tx2"/>
            </a:solidFill>
            <a:latin typeface="+mn-lt"/>
          </a:endParaRPr>
        </a:p>
        <a:p>
          <a:r>
            <a:rPr lang="en-GB" sz="900" b="1" dirty="0" err="1">
              <a:solidFill>
                <a:schemeClr val="tx2"/>
              </a:solidFill>
              <a:latin typeface="+mn-lt"/>
            </a:rPr>
            <a:t>норма</a:t>
          </a:r>
          <a:r>
            <a:rPr lang="en-GB" sz="900" b="1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dirty="0" err="1">
              <a:solidFill>
                <a:schemeClr val="tx2"/>
              </a:solidFill>
              <a:latin typeface="+mn-lt"/>
            </a:rPr>
            <a:t>развития</a:t>
          </a:r>
          <a:r>
            <a:rPr lang="en-GB" sz="900" b="1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dirty="0" err="1">
              <a:solidFill>
                <a:schemeClr val="tx2"/>
              </a:solidFill>
              <a:latin typeface="+mn-lt"/>
            </a:rPr>
            <a:t>коммуникативно-познавательной</a:t>
          </a:r>
          <a:r>
            <a:rPr lang="ar-SA" sz="900" b="1" dirty="0">
              <a:solidFill>
                <a:schemeClr val="tx2"/>
              </a:solidFill>
              <a:latin typeface="+mn-lt"/>
            </a:rPr>
            <a:t>‏</a:t>
          </a:r>
          <a:r>
            <a:rPr lang="ru-RU" sz="900" b="1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dirty="0" err="1">
              <a:solidFill>
                <a:schemeClr val="tx2"/>
              </a:solidFill>
              <a:latin typeface="+mn-lt"/>
            </a:rPr>
            <a:t>положительный</a:t>
          </a:r>
          <a:r>
            <a:rPr lang="en-GB" sz="900" b="1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dirty="0" err="1">
              <a:solidFill>
                <a:schemeClr val="tx2"/>
              </a:solidFill>
              <a:latin typeface="+mn-lt"/>
            </a:rPr>
            <a:t>эмоциональный</a:t>
          </a:r>
          <a:r>
            <a:rPr lang="en-GB" sz="900" b="1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dirty="0" err="1">
              <a:solidFill>
                <a:schemeClr val="tx2"/>
              </a:solidFill>
              <a:latin typeface="+mn-lt"/>
            </a:rPr>
            <a:t>тон</a:t>
          </a:r>
          <a:endParaRPr lang="ru-RU" sz="900" b="1" dirty="0">
            <a:solidFill>
              <a:schemeClr val="tx2"/>
            </a:solidFill>
            <a:latin typeface="+mn-lt"/>
          </a:endParaRPr>
        </a:p>
      </dgm:t>
    </dgm:pt>
    <dgm:pt modelId="{7F51B6A0-B617-4FDB-9B04-4B33E57B9581}" type="parTrans" cxnId="{E8AF92B5-02F0-4690-A04B-0FB44D5751C7}">
      <dgm:prSet/>
      <dgm:spPr/>
      <dgm:t>
        <a:bodyPr/>
        <a:lstStyle/>
        <a:p>
          <a:endParaRPr lang="ru-RU"/>
        </a:p>
      </dgm:t>
    </dgm:pt>
    <dgm:pt modelId="{B8117132-1EA9-4631-A092-31667C62C06A}" type="sibTrans" cxnId="{E8AF92B5-02F0-4690-A04B-0FB44D5751C7}">
      <dgm:prSet/>
      <dgm:spPr/>
      <dgm:t>
        <a:bodyPr/>
        <a:lstStyle/>
        <a:p>
          <a:endParaRPr lang="ru-RU"/>
        </a:p>
      </dgm:t>
    </dgm:pt>
    <dgm:pt modelId="{149F55E4-AD55-4233-BD8E-E39532D08819}" type="pres">
      <dgm:prSet presAssocID="{BF41623B-3125-4C53-AC5C-12C0F0B3664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23783C-0324-4C7A-99FF-F222F28EEBC0}" type="pres">
      <dgm:prSet presAssocID="{3D43B047-EB12-4875-8FA1-1CEFC4242276}" presName="Name8" presStyleCnt="0"/>
      <dgm:spPr/>
    </dgm:pt>
    <dgm:pt modelId="{C4C5D653-AA66-4992-99AB-6834FB40E9EC}" type="pres">
      <dgm:prSet presAssocID="{3D43B047-EB12-4875-8FA1-1CEFC4242276}" presName="level" presStyleLbl="node1" presStyleIdx="0" presStyleCnt="4" custLinFactNeighborX="0" custLinFactNeighborY="-102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E4AAFA-6D3C-4487-BCDA-7E7D6B263C56}" type="pres">
      <dgm:prSet presAssocID="{3D43B047-EB12-4875-8FA1-1CEFC424227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4B8DFD-FF3C-40EA-983F-3C00AE65E7A9}" type="pres">
      <dgm:prSet presAssocID="{92A8AC17-D89C-45B0-9DBD-AEB0A364F49F}" presName="Name8" presStyleCnt="0"/>
      <dgm:spPr/>
    </dgm:pt>
    <dgm:pt modelId="{E94A323F-D263-44C4-8079-7F020251FA9D}" type="pres">
      <dgm:prSet presAssocID="{92A8AC17-D89C-45B0-9DBD-AEB0A364F49F}" presName="level" presStyleLbl="node1" presStyleIdx="1" presStyleCnt="4" custScaleY="124615" custLinFactNeighborX="470" custLinFactNeighborY="-34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266576-8005-44F6-9F72-C30C5FC58494}" type="pres">
      <dgm:prSet presAssocID="{92A8AC17-D89C-45B0-9DBD-AEB0A364F49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92164E-AEB4-4F2B-A5EE-750A6E262733}" type="pres">
      <dgm:prSet presAssocID="{A81ACFD8-AAAF-4A7E-AD79-7007C8A50835}" presName="Name8" presStyleCnt="0"/>
      <dgm:spPr/>
    </dgm:pt>
    <dgm:pt modelId="{B43DF415-62DD-46AB-9E4C-184069EF5BE4}" type="pres">
      <dgm:prSet presAssocID="{A81ACFD8-AAAF-4A7E-AD79-7007C8A50835}" presName="level" presStyleLbl="node1" presStyleIdx="2" presStyleCnt="4" custScaleX="97888" custLinFactNeighborX="-757" custLinFactNeighborY="-346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545D63-1B67-40BF-B8D8-82785528DD88}" type="pres">
      <dgm:prSet presAssocID="{A81ACFD8-AAAF-4A7E-AD79-7007C8A5083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B1BE66-1B55-490C-A647-C678BC41888E}" type="pres">
      <dgm:prSet presAssocID="{3AE969A3-785C-4272-888F-4B67DA058E2F}" presName="Name8" presStyleCnt="0"/>
      <dgm:spPr/>
    </dgm:pt>
    <dgm:pt modelId="{0152B623-3720-4D7D-9FA9-604B5D85D97C}" type="pres">
      <dgm:prSet presAssocID="{3AE969A3-785C-4272-888F-4B67DA058E2F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5BD7B0-165B-4290-B25E-84DC982C2941}" type="pres">
      <dgm:prSet presAssocID="{3AE969A3-785C-4272-888F-4B67DA058E2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67571A-2C8C-496A-BC6E-3D330801FF0D}" type="presOf" srcId="{A81ACFD8-AAAF-4A7E-AD79-7007C8A50835}" destId="{F9545D63-1B67-40BF-B8D8-82785528DD88}" srcOrd="1" destOrd="0" presId="urn:microsoft.com/office/officeart/2005/8/layout/pyramid1"/>
    <dgm:cxn modelId="{1EEEACAA-D146-4AC4-BBF2-57BA2833FA47}" type="presOf" srcId="{BF41623B-3125-4C53-AC5C-12C0F0B36647}" destId="{149F55E4-AD55-4233-BD8E-E39532D08819}" srcOrd="0" destOrd="0" presId="urn:microsoft.com/office/officeart/2005/8/layout/pyramid1"/>
    <dgm:cxn modelId="{DA56F555-6BD0-4685-8A46-7415E3E4E4D2}" type="presOf" srcId="{3D43B047-EB12-4875-8FA1-1CEFC4242276}" destId="{C4C5D653-AA66-4992-99AB-6834FB40E9EC}" srcOrd="0" destOrd="0" presId="urn:microsoft.com/office/officeart/2005/8/layout/pyramid1"/>
    <dgm:cxn modelId="{28F9570C-2BA8-4093-8CE5-F40CC6273F6C}" type="presOf" srcId="{A81ACFD8-AAAF-4A7E-AD79-7007C8A50835}" destId="{B43DF415-62DD-46AB-9E4C-184069EF5BE4}" srcOrd="0" destOrd="0" presId="urn:microsoft.com/office/officeart/2005/8/layout/pyramid1"/>
    <dgm:cxn modelId="{B3AD2708-81DC-4160-8223-EDCABBF0711B}" srcId="{BF41623B-3125-4C53-AC5C-12C0F0B36647}" destId="{3AE969A3-785C-4272-888F-4B67DA058E2F}" srcOrd="3" destOrd="0" parTransId="{51F8564D-036C-4B8C-AA34-2B322514EFC7}" sibTransId="{428C345B-F197-4597-9A8D-E6F3FCF44968}"/>
    <dgm:cxn modelId="{291EB42E-C262-44A2-8BF1-07DE34451917}" srcId="{BF41623B-3125-4C53-AC5C-12C0F0B36647}" destId="{A81ACFD8-AAAF-4A7E-AD79-7007C8A50835}" srcOrd="2" destOrd="0" parTransId="{5394EA1C-DAD2-4298-ADAA-C88A2AE0729C}" sibTransId="{918D9438-3870-4DDE-A550-0050AF46E838}"/>
    <dgm:cxn modelId="{8281024A-2DB0-4154-B13E-FFC8437107D8}" type="presOf" srcId="{3D43B047-EB12-4875-8FA1-1CEFC4242276}" destId="{2BE4AAFA-6D3C-4487-BCDA-7E7D6B263C56}" srcOrd="1" destOrd="0" presId="urn:microsoft.com/office/officeart/2005/8/layout/pyramid1"/>
    <dgm:cxn modelId="{CE5D4B0D-5124-49A9-9AF1-14D92A20B0F4}" type="presOf" srcId="{92A8AC17-D89C-45B0-9DBD-AEB0A364F49F}" destId="{E94A323F-D263-44C4-8079-7F020251FA9D}" srcOrd="0" destOrd="0" presId="urn:microsoft.com/office/officeart/2005/8/layout/pyramid1"/>
    <dgm:cxn modelId="{ED7A02C1-BB7C-48F6-9144-BFB66924FED7}" type="presOf" srcId="{3AE969A3-785C-4272-888F-4B67DA058E2F}" destId="{0152B623-3720-4D7D-9FA9-604B5D85D97C}" srcOrd="0" destOrd="0" presId="urn:microsoft.com/office/officeart/2005/8/layout/pyramid1"/>
    <dgm:cxn modelId="{E8AF92B5-02F0-4690-A04B-0FB44D5751C7}" srcId="{BF41623B-3125-4C53-AC5C-12C0F0B36647}" destId="{92A8AC17-D89C-45B0-9DBD-AEB0A364F49F}" srcOrd="1" destOrd="0" parTransId="{7F51B6A0-B617-4FDB-9B04-4B33E57B9581}" sibTransId="{B8117132-1EA9-4631-A092-31667C62C06A}"/>
    <dgm:cxn modelId="{D7577D2F-1B2C-4120-9598-1DDAC52A7FCB}" srcId="{BF41623B-3125-4C53-AC5C-12C0F0B36647}" destId="{3D43B047-EB12-4875-8FA1-1CEFC4242276}" srcOrd="0" destOrd="0" parTransId="{0E4EEDE0-2D84-4A5F-AD36-03C4D0D79A38}" sibTransId="{246A48D0-E064-4AC9-A21D-A2E4552510E1}"/>
    <dgm:cxn modelId="{7C854E5D-F7FC-435E-B773-76D08056DA92}" type="presOf" srcId="{3AE969A3-785C-4272-888F-4B67DA058E2F}" destId="{905BD7B0-165B-4290-B25E-84DC982C2941}" srcOrd="1" destOrd="0" presId="urn:microsoft.com/office/officeart/2005/8/layout/pyramid1"/>
    <dgm:cxn modelId="{6FD4B37A-D735-4A59-8E3D-220E649957D6}" type="presOf" srcId="{92A8AC17-D89C-45B0-9DBD-AEB0A364F49F}" destId="{DC266576-8005-44F6-9F72-C30C5FC58494}" srcOrd="1" destOrd="0" presId="urn:microsoft.com/office/officeart/2005/8/layout/pyramid1"/>
    <dgm:cxn modelId="{FDC3D7D4-8C1B-4D58-B371-6CB2DD560ADD}" type="presParOf" srcId="{149F55E4-AD55-4233-BD8E-E39532D08819}" destId="{E623783C-0324-4C7A-99FF-F222F28EEBC0}" srcOrd="0" destOrd="0" presId="urn:microsoft.com/office/officeart/2005/8/layout/pyramid1"/>
    <dgm:cxn modelId="{B3E63B22-707A-4A63-9033-A7CE9BA868F9}" type="presParOf" srcId="{E623783C-0324-4C7A-99FF-F222F28EEBC0}" destId="{C4C5D653-AA66-4992-99AB-6834FB40E9EC}" srcOrd="0" destOrd="0" presId="urn:microsoft.com/office/officeart/2005/8/layout/pyramid1"/>
    <dgm:cxn modelId="{796CE838-74B0-4897-8E48-CC44EDE1D592}" type="presParOf" srcId="{E623783C-0324-4C7A-99FF-F222F28EEBC0}" destId="{2BE4AAFA-6D3C-4487-BCDA-7E7D6B263C56}" srcOrd="1" destOrd="0" presId="urn:microsoft.com/office/officeart/2005/8/layout/pyramid1"/>
    <dgm:cxn modelId="{E03098FC-7029-40F9-9C50-0092915B0E19}" type="presParOf" srcId="{149F55E4-AD55-4233-BD8E-E39532D08819}" destId="{624B8DFD-FF3C-40EA-983F-3C00AE65E7A9}" srcOrd="1" destOrd="0" presId="urn:microsoft.com/office/officeart/2005/8/layout/pyramid1"/>
    <dgm:cxn modelId="{0C909927-8592-4931-8990-7111B7AAEF15}" type="presParOf" srcId="{624B8DFD-FF3C-40EA-983F-3C00AE65E7A9}" destId="{E94A323F-D263-44C4-8079-7F020251FA9D}" srcOrd="0" destOrd="0" presId="urn:microsoft.com/office/officeart/2005/8/layout/pyramid1"/>
    <dgm:cxn modelId="{426ABB3A-0D53-46AA-B972-53C0E3B340A1}" type="presParOf" srcId="{624B8DFD-FF3C-40EA-983F-3C00AE65E7A9}" destId="{DC266576-8005-44F6-9F72-C30C5FC58494}" srcOrd="1" destOrd="0" presId="urn:microsoft.com/office/officeart/2005/8/layout/pyramid1"/>
    <dgm:cxn modelId="{302C5E4D-EC46-4482-9E23-2B9804003234}" type="presParOf" srcId="{149F55E4-AD55-4233-BD8E-E39532D08819}" destId="{2492164E-AEB4-4F2B-A5EE-750A6E262733}" srcOrd="2" destOrd="0" presId="urn:microsoft.com/office/officeart/2005/8/layout/pyramid1"/>
    <dgm:cxn modelId="{691C8E8F-35D2-4491-8F96-699AE951EE47}" type="presParOf" srcId="{2492164E-AEB4-4F2B-A5EE-750A6E262733}" destId="{B43DF415-62DD-46AB-9E4C-184069EF5BE4}" srcOrd="0" destOrd="0" presId="urn:microsoft.com/office/officeart/2005/8/layout/pyramid1"/>
    <dgm:cxn modelId="{2A71DF99-2867-4DC1-A76E-3165A0282ED1}" type="presParOf" srcId="{2492164E-AEB4-4F2B-A5EE-750A6E262733}" destId="{F9545D63-1B67-40BF-B8D8-82785528DD88}" srcOrd="1" destOrd="0" presId="urn:microsoft.com/office/officeart/2005/8/layout/pyramid1"/>
    <dgm:cxn modelId="{6F7DB668-F0C6-4AA3-B59A-C2706A0CD922}" type="presParOf" srcId="{149F55E4-AD55-4233-BD8E-E39532D08819}" destId="{43B1BE66-1B55-490C-A647-C678BC41888E}" srcOrd="3" destOrd="0" presId="urn:microsoft.com/office/officeart/2005/8/layout/pyramid1"/>
    <dgm:cxn modelId="{C87DB645-058E-4A44-91A4-CF85DA0C976B}" type="presParOf" srcId="{43B1BE66-1B55-490C-A647-C678BC41888E}" destId="{0152B623-3720-4D7D-9FA9-604B5D85D97C}" srcOrd="0" destOrd="0" presId="urn:microsoft.com/office/officeart/2005/8/layout/pyramid1"/>
    <dgm:cxn modelId="{384D25F3-8E04-4C6B-BA29-FBB473E92C99}" type="presParOf" srcId="{43B1BE66-1B55-490C-A647-C678BC41888E}" destId="{905BD7B0-165B-4290-B25E-84DC982C2941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45D83A-4C8F-45F3-9ED3-2EBFF103F0B9}" type="doc">
      <dgm:prSet loTypeId="urn:microsoft.com/office/officeart/2005/8/layout/venn2" loCatId="relationship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95CF055-F4F0-43CD-8F4E-660B04E23179}">
      <dgm:prSet phldrT="[Текст]" custT="1"/>
      <dgm:spPr/>
      <dgm:t>
        <a:bodyPr/>
        <a:lstStyle/>
        <a:p>
          <a:r>
            <a:rPr lang="ru-RU" sz="900" b="1">
              <a:solidFill>
                <a:schemeClr val="bg1"/>
              </a:solidFill>
            </a:rPr>
            <a:t>УБЕДИТЕЛЬНОСТЬ</a:t>
          </a:r>
        </a:p>
      </dgm:t>
    </dgm:pt>
    <dgm:pt modelId="{A11C3C70-385F-417A-81FD-1553B6194F60}" type="parTrans" cxnId="{792D3812-CE1A-4BC1-A08C-86329826288E}">
      <dgm:prSet/>
      <dgm:spPr/>
      <dgm:t>
        <a:bodyPr/>
        <a:lstStyle/>
        <a:p>
          <a:endParaRPr lang="ru-RU"/>
        </a:p>
      </dgm:t>
    </dgm:pt>
    <dgm:pt modelId="{61462CE2-92D5-4472-8AC3-242D6E2C02B2}" type="sibTrans" cxnId="{792D3812-CE1A-4BC1-A08C-86329826288E}">
      <dgm:prSet/>
      <dgm:spPr/>
      <dgm:t>
        <a:bodyPr/>
        <a:lstStyle/>
        <a:p>
          <a:endParaRPr lang="ru-RU"/>
        </a:p>
      </dgm:t>
    </dgm:pt>
    <dgm:pt modelId="{0B571F11-6808-4720-AE61-DBA4191E52E8}">
      <dgm:prSet phldrT="[Текст]" custT="1"/>
      <dgm:spPr/>
      <dgm:t>
        <a:bodyPr/>
        <a:lstStyle/>
        <a:p>
          <a:r>
            <a:rPr lang="ru-RU" sz="900" b="1">
              <a:solidFill>
                <a:schemeClr val="tx1">
                  <a:lumMod val="75000"/>
                  <a:lumOff val="25000"/>
                </a:schemeClr>
              </a:solidFill>
            </a:rPr>
            <a:t>УДИВИТЕЛЬНОСТЬ</a:t>
          </a:r>
        </a:p>
      </dgm:t>
    </dgm:pt>
    <dgm:pt modelId="{BB4468BE-81A6-42FD-8996-B699491DFFAD}" type="parTrans" cxnId="{E11127CE-3F02-41BF-B587-5FC6535AD94B}">
      <dgm:prSet/>
      <dgm:spPr/>
      <dgm:t>
        <a:bodyPr/>
        <a:lstStyle/>
        <a:p>
          <a:endParaRPr lang="ru-RU"/>
        </a:p>
      </dgm:t>
    </dgm:pt>
    <dgm:pt modelId="{BB0EF30A-D95D-4131-A8F8-6891600374BA}" type="sibTrans" cxnId="{E11127CE-3F02-41BF-B587-5FC6535AD94B}">
      <dgm:prSet/>
      <dgm:spPr/>
      <dgm:t>
        <a:bodyPr/>
        <a:lstStyle/>
        <a:p>
          <a:endParaRPr lang="ru-RU"/>
        </a:p>
      </dgm:t>
    </dgm:pt>
    <dgm:pt modelId="{148CD124-67C6-4343-B107-58C27C4805FF}">
      <dgm:prSet phldrT="[Текст]" custT="1"/>
      <dgm:spPr/>
      <dgm:t>
        <a:bodyPr/>
        <a:lstStyle/>
        <a:p>
          <a:r>
            <a:rPr lang="ru-RU" sz="900" b="1">
              <a:solidFill>
                <a:schemeClr val="tx1">
                  <a:lumMod val="75000"/>
                  <a:lumOff val="25000"/>
                </a:schemeClr>
              </a:solidFill>
            </a:rPr>
            <a:t>УСПЕШНОСТЬ</a:t>
          </a:r>
        </a:p>
      </dgm:t>
    </dgm:pt>
    <dgm:pt modelId="{BCAF7C5F-B6B7-45F9-8EDE-AC4065CB4546}" type="parTrans" cxnId="{8993A829-66C1-4258-A482-8323016E96B8}">
      <dgm:prSet/>
      <dgm:spPr/>
      <dgm:t>
        <a:bodyPr/>
        <a:lstStyle/>
        <a:p>
          <a:endParaRPr lang="ru-RU"/>
        </a:p>
      </dgm:t>
    </dgm:pt>
    <dgm:pt modelId="{B99C9507-C28A-417E-B05A-C1086E028F95}" type="sibTrans" cxnId="{8993A829-66C1-4258-A482-8323016E96B8}">
      <dgm:prSet/>
      <dgm:spPr/>
      <dgm:t>
        <a:bodyPr/>
        <a:lstStyle/>
        <a:p>
          <a:endParaRPr lang="ru-RU"/>
        </a:p>
      </dgm:t>
    </dgm:pt>
    <dgm:pt modelId="{2881DE4D-34C4-4C60-99FE-06CFD3AD434B}">
      <dgm:prSet phldrT="[Текст]" custT="1"/>
      <dgm:spPr/>
      <dgm:t>
        <a:bodyPr/>
        <a:lstStyle/>
        <a:p>
          <a:r>
            <a:rPr lang="ru-RU" sz="800" b="1">
              <a:solidFill>
                <a:schemeClr val="tx1">
                  <a:lumMod val="75000"/>
                  <a:lumOff val="25000"/>
                </a:schemeClr>
              </a:solidFill>
            </a:rPr>
            <a:t>УВЕРЕННОСТЬ</a:t>
          </a:r>
        </a:p>
      </dgm:t>
    </dgm:pt>
    <dgm:pt modelId="{697E5630-4316-4370-9255-2B80894DAF4F}" type="parTrans" cxnId="{7238AF17-225C-48E8-9776-37290E3FD307}">
      <dgm:prSet/>
      <dgm:spPr/>
      <dgm:t>
        <a:bodyPr/>
        <a:lstStyle/>
        <a:p>
          <a:endParaRPr lang="ru-RU"/>
        </a:p>
      </dgm:t>
    </dgm:pt>
    <dgm:pt modelId="{89529D51-B68D-4D4B-926B-357997670BA2}" type="sibTrans" cxnId="{7238AF17-225C-48E8-9776-37290E3FD307}">
      <dgm:prSet/>
      <dgm:spPr/>
      <dgm:t>
        <a:bodyPr/>
        <a:lstStyle/>
        <a:p>
          <a:endParaRPr lang="ru-RU"/>
        </a:p>
      </dgm:t>
    </dgm:pt>
    <dgm:pt modelId="{BB22FEA8-B7E0-4895-846E-BA75AEE2DD4B}">
      <dgm:prSet phldrT="[Текст]" custT="1"/>
      <dgm:spPr/>
      <dgm:t>
        <a:bodyPr/>
        <a:lstStyle/>
        <a:p>
          <a:r>
            <a:rPr lang="ru-RU" sz="900" b="1">
              <a:solidFill>
                <a:schemeClr val="bg1"/>
              </a:solidFill>
            </a:rPr>
            <a:t>УВАЖИТЕЛЬНОСТЬ</a:t>
          </a:r>
        </a:p>
      </dgm:t>
    </dgm:pt>
    <dgm:pt modelId="{301C5805-6A39-4393-8BEF-E9CD177A43AD}" type="parTrans" cxnId="{0887E569-11D3-4C3A-9601-3D8E78EB4D7B}">
      <dgm:prSet/>
      <dgm:spPr/>
      <dgm:t>
        <a:bodyPr/>
        <a:lstStyle/>
        <a:p>
          <a:endParaRPr lang="ru-RU"/>
        </a:p>
      </dgm:t>
    </dgm:pt>
    <dgm:pt modelId="{69B1671D-83C3-4551-B336-D830F26F18FB}" type="sibTrans" cxnId="{0887E569-11D3-4C3A-9601-3D8E78EB4D7B}">
      <dgm:prSet/>
      <dgm:spPr/>
      <dgm:t>
        <a:bodyPr/>
        <a:lstStyle/>
        <a:p>
          <a:endParaRPr lang="ru-RU"/>
        </a:p>
      </dgm:t>
    </dgm:pt>
    <dgm:pt modelId="{6A88C140-B8E3-41DD-B628-3770C48FA9D3}">
      <dgm:prSet phldrT="[Текст]" custT="1"/>
      <dgm:spPr/>
      <dgm:t>
        <a:bodyPr/>
        <a:lstStyle/>
        <a:p>
          <a:r>
            <a:rPr lang="ru-RU" sz="900" b="1">
              <a:solidFill>
                <a:schemeClr val="tx1">
                  <a:lumMod val="75000"/>
                  <a:lumOff val="25000"/>
                </a:schemeClr>
              </a:solidFill>
            </a:rPr>
            <a:t>УРАВНОВЕШЕННОСТЬ</a:t>
          </a:r>
        </a:p>
      </dgm:t>
    </dgm:pt>
    <dgm:pt modelId="{2681D0F5-39C3-48B2-9724-B23FD91DB425}" type="parTrans" cxnId="{FB3138C7-CFC8-4F0B-A4B8-2FC5B907A1EB}">
      <dgm:prSet/>
      <dgm:spPr/>
      <dgm:t>
        <a:bodyPr/>
        <a:lstStyle/>
        <a:p>
          <a:endParaRPr lang="ru-RU"/>
        </a:p>
      </dgm:t>
    </dgm:pt>
    <dgm:pt modelId="{608F2C2A-3D8E-4012-9C4D-FB34D1152C9E}" type="sibTrans" cxnId="{FB3138C7-CFC8-4F0B-A4B8-2FC5B907A1EB}">
      <dgm:prSet/>
      <dgm:spPr/>
      <dgm:t>
        <a:bodyPr/>
        <a:lstStyle/>
        <a:p>
          <a:endParaRPr lang="ru-RU"/>
        </a:p>
      </dgm:t>
    </dgm:pt>
    <dgm:pt modelId="{188252E8-6737-4871-A39C-8670ED8CC831}">
      <dgm:prSet phldrT="[Текст]" custT="1"/>
      <dgm:spPr/>
      <dgm:t>
        <a:bodyPr/>
        <a:lstStyle/>
        <a:p>
          <a:r>
            <a:rPr lang="ru-RU" sz="900" b="1">
              <a:solidFill>
                <a:schemeClr val="tx1">
                  <a:lumMod val="75000"/>
                  <a:lumOff val="25000"/>
                </a:schemeClr>
              </a:solidFill>
            </a:rPr>
            <a:t>УЛЫБЧИВОСТЬ</a:t>
          </a:r>
        </a:p>
      </dgm:t>
    </dgm:pt>
    <dgm:pt modelId="{F3D8ADF1-7155-4CFD-A04A-D0DFB51C9CE1}" type="parTrans" cxnId="{316EED15-0F1A-444E-94A9-3D13F2BF7BF4}">
      <dgm:prSet/>
      <dgm:spPr/>
      <dgm:t>
        <a:bodyPr/>
        <a:lstStyle/>
        <a:p>
          <a:endParaRPr lang="ru-RU"/>
        </a:p>
      </dgm:t>
    </dgm:pt>
    <dgm:pt modelId="{4B504BF1-1CDD-4F94-B9BF-6A3C2748B815}" type="sibTrans" cxnId="{316EED15-0F1A-444E-94A9-3D13F2BF7BF4}">
      <dgm:prSet/>
      <dgm:spPr/>
      <dgm:t>
        <a:bodyPr/>
        <a:lstStyle/>
        <a:p>
          <a:endParaRPr lang="ru-RU"/>
        </a:p>
      </dgm:t>
    </dgm:pt>
    <dgm:pt modelId="{036F01D9-295E-471F-A48A-CEF9C08AA13F}" type="pres">
      <dgm:prSet presAssocID="{1045D83A-4C8F-45F3-9ED3-2EBFF103F0B9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850D20-6B63-4CF4-95A9-615DE5EFA2A5}" type="pres">
      <dgm:prSet presAssocID="{1045D83A-4C8F-45F3-9ED3-2EBFF103F0B9}" presName="comp1" presStyleCnt="0"/>
      <dgm:spPr/>
    </dgm:pt>
    <dgm:pt modelId="{AB5EFE9E-F1D4-4FEE-BA38-B52842223089}" type="pres">
      <dgm:prSet presAssocID="{1045D83A-4C8F-45F3-9ED3-2EBFF103F0B9}" presName="circle1" presStyleLbl="node1" presStyleIdx="0" presStyleCnt="7" custScaleX="105357" custLinFactNeighborX="-264" custLinFactNeighborY="-792"/>
      <dgm:spPr/>
      <dgm:t>
        <a:bodyPr/>
        <a:lstStyle/>
        <a:p>
          <a:endParaRPr lang="ru-RU"/>
        </a:p>
      </dgm:t>
    </dgm:pt>
    <dgm:pt modelId="{F84092F7-FCD8-41FB-A6CC-ED5CFB22F291}" type="pres">
      <dgm:prSet presAssocID="{1045D83A-4C8F-45F3-9ED3-2EBFF103F0B9}" presName="c1text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B11B8B-3221-4594-8F47-798B7BEB6C64}" type="pres">
      <dgm:prSet presAssocID="{1045D83A-4C8F-45F3-9ED3-2EBFF103F0B9}" presName="comp2" presStyleCnt="0"/>
      <dgm:spPr/>
    </dgm:pt>
    <dgm:pt modelId="{7ECEED15-DE89-4DC9-ABA7-E2B8A8AE437A}" type="pres">
      <dgm:prSet presAssocID="{1045D83A-4C8F-45F3-9ED3-2EBFF103F0B9}" presName="circle2" presStyleLbl="node1" presStyleIdx="1" presStyleCnt="7" custScaleX="105357" custScaleY="105187"/>
      <dgm:spPr/>
      <dgm:t>
        <a:bodyPr/>
        <a:lstStyle/>
        <a:p>
          <a:endParaRPr lang="ru-RU"/>
        </a:p>
      </dgm:t>
    </dgm:pt>
    <dgm:pt modelId="{F39361E8-3991-481F-8FD0-FDEEB974E863}" type="pres">
      <dgm:prSet presAssocID="{1045D83A-4C8F-45F3-9ED3-2EBFF103F0B9}" presName="c2text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CBCBF0-96FE-45B6-8D31-285DD7EB71F9}" type="pres">
      <dgm:prSet presAssocID="{1045D83A-4C8F-45F3-9ED3-2EBFF103F0B9}" presName="comp3" presStyleCnt="0"/>
      <dgm:spPr/>
    </dgm:pt>
    <dgm:pt modelId="{9474382D-A4B7-4EC9-80CB-34E76D784239}" type="pres">
      <dgm:prSet presAssocID="{1045D83A-4C8F-45F3-9ED3-2EBFF103F0B9}" presName="circle3" presStyleLbl="node1" presStyleIdx="2" presStyleCnt="7" custScaleX="111195" custScaleY="108686"/>
      <dgm:spPr/>
      <dgm:t>
        <a:bodyPr/>
        <a:lstStyle/>
        <a:p>
          <a:endParaRPr lang="ru-RU"/>
        </a:p>
      </dgm:t>
    </dgm:pt>
    <dgm:pt modelId="{804ED13C-5041-46EB-92DE-0DF9BABC8919}" type="pres">
      <dgm:prSet presAssocID="{1045D83A-4C8F-45F3-9ED3-2EBFF103F0B9}" presName="c3text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A5A32C-7563-497B-AD10-21204CBBFF48}" type="pres">
      <dgm:prSet presAssocID="{1045D83A-4C8F-45F3-9ED3-2EBFF103F0B9}" presName="comp4" presStyleCnt="0"/>
      <dgm:spPr/>
    </dgm:pt>
    <dgm:pt modelId="{993B0DB4-BD5A-4805-8F9D-FC458C359B9E}" type="pres">
      <dgm:prSet presAssocID="{1045D83A-4C8F-45F3-9ED3-2EBFF103F0B9}" presName="circle4" presStyleLbl="node1" presStyleIdx="3" presStyleCnt="7" custScaleX="108899" custScaleY="117152" custLinFactNeighborX="1492" custLinFactNeighborY="-3120"/>
      <dgm:spPr/>
      <dgm:t>
        <a:bodyPr/>
        <a:lstStyle/>
        <a:p>
          <a:endParaRPr lang="ru-RU"/>
        </a:p>
      </dgm:t>
    </dgm:pt>
    <dgm:pt modelId="{8A09C076-D3E8-41A1-A988-C2E63842C92F}" type="pres">
      <dgm:prSet presAssocID="{1045D83A-4C8F-45F3-9ED3-2EBFF103F0B9}" presName="c4text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E41A6D-1A6D-4349-B09B-320D5C55281B}" type="pres">
      <dgm:prSet presAssocID="{1045D83A-4C8F-45F3-9ED3-2EBFF103F0B9}" presName="comp5" presStyleCnt="0"/>
      <dgm:spPr/>
    </dgm:pt>
    <dgm:pt modelId="{05FBFFA4-5D18-420D-AD44-D9B775625732}" type="pres">
      <dgm:prSet presAssocID="{1045D83A-4C8F-45F3-9ED3-2EBFF103F0B9}" presName="circle5" presStyleLbl="node1" presStyleIdx="4" presStyleCnt="7" custScaleX="128628" custScaleY="131302" custLinFactNeighborX="8490" custLinFactNeighborY="14558"/>
      <dgm:spPr/>
      <dgm:t>
        <a:bodyPr/>
        <a:lstStyle/>
        <a:p>
          <a:endParaRPr lang="ru-RU"/>
        </a:p>
      </dgm:t>
    </dgm:pt>
    <dgm:pt modelId="{2CFB4B2F-5B77-48EF-A977-686E1B64E4DC}" type="pres">
      <dgm:prSet presAssocID="{1045D83A-4C8F-45F3-9ED3-2EBFF103F0B9}" presName="c5text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A179EB-0471-4304-A41B-96B870BD81C0}" type="pres">
      <dgm:prSet presAssocID="{1045D83A-4C8F-45F3-9ED3-2EBFF103F0B9}" presName="comp6" presStyleCnt="0"/>
      <dgm:spPr/>
    </dgm:pt>
    <dgm:pt modelId="{EAEBBAE0-9A5E-4D3A-A64A-AA7D672669EF}" type="pres">
      <dgm:prSet presAssocID="{1045D83A-4C8F-45F3-9ED3-2EBFF103F0B9}" presName="circle6" presStyleLbl="node1" presStyleIdx="5" presStyleCnt="7" custScaleX="138259" custScaleY="141324"/>
      <dgm:spPr/>
      <dgm:t>
        <a:bodyPr/>
        <a:lstStyle/>
        <a:p>
          <a:endParaRPr lang="ru-RU"/>
        </a:p>
      </dgm:t>
    </dgm:pt>
    <dgm:pt modelId="{7E1DBD93-4EAA-4EDB-A9A0-835792BEC54B}" type="pres">
      <dgm:prSet presAssocID="{1045D83A-4C8F-45F3-9ED3-2EBFF103F0B9}" presName="c6text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07155F-493F-42EF-B638-7AE7061098EC}" type="pres">
      <dgm:prSet presAssocID="{1045D83A-4C8F-45F3-9ED3-2EBFF103F0B9}" presName="comp7" presStyleCnt="0"/>
      <dgm:spPr/>
    </dgm:pt>
    <dgm:pt modelId="{74B6126E-5C14-4199-B0C6-12C3FC4B868C}" type="pres">
      <dgm:prSet presAssocID="{1045D83A-4C8F-45F3-9ED3-2EBFF103F0B9}" presName="circle7" presStyleLbl="node1" presStyleIdx="6" presStyleCnt="7" custScaleX="202287" custScaleY="149930" custLinFactNeighborX="7394" custLinFactNeighborY="46200"/>
      <dgm:spPr/>
      <dgm:t>
        <a:bodyPr/>
        <a:lstStyle/>
        <a:p>
          <a:endParaRPr lang="ru-RU"/>
        </a:p>
      </dgm:t>
    </dgm:pt>
    <dgm:pt modelId="{22DD77F7-102E-4103-95A4-BEE487F94C2F}" type="pres">
      <dgm:prSet presAssocID="{1045D83A-4C8F-45F3-9ED3-2EBFF103F0B9}" presName="c7text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542F96-9950-4711-8F15-5B9C585567E3}" type="presOf" srcId="{1045D83A-4C8F-45F3-9ED3-2EBFF103F0B9}" destId="{036F01D9-295E-471F-A48A-CEF9C08AA13F}" srcOrd="0" destOrd="0" presId="urn:microsoft.com/office/officeart/2005/8/layout/venn2"/>
    <dgm:cxn modelId="{792D3812-CE1A-4BC1-A08C-86329826288E}" srcId="{1045D83A-4C8F-45F3-9ED3-2EBFF103F0B9}" destId="{595CF055-F4F0-43CD-8F4E-660B04E23179}" srcOrd="0" destOrd="0" parTransId="{A11C3C70-385F-417A-81FD-1553B6194F60}" sibTransId="{61462CE2-92D5-4472-8AC3-242D6E2C02B2}"/>
    <dgm:cxn modelId="{8B00E9F9-B62E-4466-B2C5-8DA8D1685016}" type="presOf" srcId="{188252E8-6737-4871-A39C-8670ED8CC831}" destId="{993B0DB4-BD5A-4805-8F9D-FC458C359B9E}" srcOrd="0" destOrd="0" presId="urn:microsoft.com/office/officeart/2005/8/layout/venn2"/>
    <dgm:cxn modelId="{11AB3D93-B75F-4301-9777-8F372A8CF17D}" type="presOf" srcId="{6A88C140-B8E3-41DD-B628-3770C48FA9D3}" destId="{804ED13C-5041-46EB-92DE-0DF9BABC8919}" srcOrd="1" destOrd="0" presId="urn:microsoft.com/office/officeart/2005/8/layout/venn2"/>
    <dgm:cxn modelId="{2E3E1832-4AB0-457F-A8C4-89ECC5498053}" type="presOf" srcId="{0B571F11-6808-4720-AE61-DBA4191E52E8}" destId="{05FBFFA4-5D18-420D-AD44-D9B775625732}" srcOrd="0" destOrd="0" presId="urn:microsoft.com/office/officeart/2005/8/layout/venn2"/>
    <dgm:cxn modelId="{7E0233ED-4494-4DD2-B739-C5DF2902C83B}" type="presOf" srcId="{0B571F11-6808-4720-AE61-DBA4191E52E8}" destId="{2CFB4B2F-5B77-48EF-A977-686E1B64E4DC}" srcOrd="1" destOrd="0" presId="urn:microsoft.com/office/officeart/2005/8/layout/venn2"/>
    <dgm:cxn modelId="{7238AF17-225C-48E8-9776-37290E3FD307}" srcId="{1045D83A-4C8F-45F3-9ED3-2EBFF103F0B9}" destId="{2881DE4D-34C4-4C60-99FE-06CFD3AD434B}" srcOrd="6" destOrd="0" parTransId="{697E5630-4316-4370-9255-2B80894DAF4F}" sibTransId="{89529D51-B68D-4D4B-926B-357997670BA2}"/>
    <dgm:cxn modelId="{89251638-FED3-4CDD-AD7F-2AE310354BA4}" type="presOf" srcId="{BB22FEA8-B7E0-4895-846E-BA75AEE2DD4B}" destId="{F39361E8-3991-481F-8FD0-FDEEB974E863}" srcOrd="1" destOrd="0" presId="urn:microsoft.com/office/officeart/2005/8/layout/venn2"/>
    <dgm:cxn modelId="{83F07CC2-C79D-4888-AB2A-005953F92791}" type="presOf" srcId="{595CF055-F4F0-43CD-8F4E-660B04E23179}" destId="{F84092F7-FCD8-41FB-A6CC-ED5CFB22F291}" srcOrd="1" destOrd="0" presId="urn:microsoft.com/office/officeart/2005/8/layout/venn2"/>
    <dgm:cxn modelId="{F2549DF0-E5CA-4894-B6C2-67B74D8539F0}" type="presOf" srcId="{BB22FEA8-B7E0-4895-846E-BA75AEE2DD4B}" destId="{7ECEED15-DE89-4DC9-ABA7-E2B8A8AE437A}" srcOrd="0" destOrd="0" presId="urn:microsoft.com/office/officeart/2005/8/layout/venn2"/>
    <dgm:cxn modelId="{C9FBF103-0EAB-4FFA-9240-4F6F8CF0128F}" type="presOf" srcId="{2881DE4D-34C4-4C60-99FE-06CFD3AD434B}" destId="{22DD77F7-102E-4103-95A4-BEE487F94C2F}" srcOrd="1" destOrd="0" presId="urn:microsoft.com/office/officeart/2005/8/layout/venn2"/>
    <dgm:cxn modelId="{E34B0BB1-9026-497E-B2A8-7A833DB84C82}" type="presOf" srcId="{148CD124-67C6-4343-B107-58C27C4805FF}" destId="{7E1DBD93-4EAA-4EDB-A9A0-835792BEC54B}" srcOrd="1" destOrd="0" presId="urn:microsoft.com/office/officeart/2005/8/layout/venn2"/>
    <dgm:cxn modelId="{CA231EA9-600D-426F-9EC5-C3C294990433}" type="presOf" srcId="{6A88C140-B8E3-41DD-B628-3770C48FA9D3}" destId="{9474382D-A4B7-4EC9-80CB-34E76D784239}" srcOrd="0" destOrd="0" presId="urn:microsoft.com/office/officeart/2005/8/layout/venn2"/>
    <dgm:cxn modelId="{376DE09A-DB26-4922-86A1-DFD6FB7C2037}" type="presOf" srcId="{148CD124-67C6-4343-B107-58C27C4805FF}" destId="{EAEBBAE0-9A5E-4D3A-A64A-AA7D672669EF}" srcOrd="0" destOrd="0" presId="urn:microsoft.com/office/officeart/2005/8/layout/venn2"/>
    <dgm:cxn modelId="{316EED15-0F1A-444E-94A9-3D13F2BF7BF4}" srcId="{1045D83A-4C8F-45F3-9ED3-2EBFF103F0B9}" destId="{188252E8-6737-4871-A39C-8670ED8CC831}" srcOrd="3" destOrd="0" parTransId="{F3D8ADF1-7155-4CFD-A04A-D0DFB51C9CE1}" sibTransId="{4B504BF1-1CDD-4F94-B9BF-6A3C2748B815}"/>
    <dgm:cxn modelId="{3A40539B-DFBD-462B-B128-E725144DACD5}" type="presOf" srcId="{188252E8-6737-4871-A39C-8670ED8CC831}" destId="{8A09C076-D3E8-41A1-A988-C2E63842C92F}" srcOrd="1" destOrd="0" presId="urn:microsoft.com/office/officeart/2005/8/layout/venn2"/>
    <dgm:cxn modelId="{0887E569-11D3-4C3A-9601-3D8E78EB4D7B}" srcId="{1045D83A-4C8F-45F3-9ED3-2EBFF103F0B9}" destId="{BB22FEA8-B7E0-4895-846E-BA75AEE2DD4B}" srcOrd="1" destOrd="0" parTransId="{301C5805-6A39-4393-8BEF-E9CD177A43AD}" sibTransId="{69B1671D-83C3-4551-B336-D830F26F18FB}"/>
    <dgm:cxn modelId="{E11127CE-3F02-41BF-B587-5FC6535AD94B}" srcId="{1045D83A-4C8F-45F3-9ED3-2EBFF103F0B9}" destId="{0B571F11-6808-4720-AE61-DBA4191E52E8}" srcOrd="4" destOrd="0" parTransId="{BB4468BE-81A6-42FD-8996-B699491DFFAD}" sibTransId="{BB0EF30A-D95D-4131-A8F8-6891600374BA}"/>
    <dgm:cxn modelId="{09BAE82C-1E86-4E35-B356-93BE53E656DA}" type="presOf" srcId="{2881DE4D-34C4-4C60-99FE-06CFD3AD434B}" destId="{74B6126E-5C14-4199-B0C6-12C3FC4B868C}" srcOrd="0" destOrd="0" presId="urn:microsoft.com/office/officeart/2005/8/layout/venn2"/>
    <dgm:cxn modelId="{2FDB11D6-2077-41DC-8F17-BA69708E173A}" type="presOf" srcId="{595CF055-F4F0-43CD-8F4E-660B04E23179}" destId="{AB5EFE9E-F1D4-4FEE-BA38-B52842223089}" srcOrd="0" destOrd="0" presId="urn:microsoft.com/office/officeart/2005/8/layout/venn2"/>
    <dgm:cxn modelId="{8993A829-66C1-4258-A482-8323016E96B8}" srcId="{1045D83A-4C8F-45F3-9ED3-2EBFF103F0B9}" destId="{148CD124-67C6-4343-B107-58C27C4805FF}" srcOrd="5" destOrd="0" parTransId="{BCAF7C5F-B6B7-45F9-8EDE-AC4065CB4546}" sibTransId="{B99C9507-C28A-417E-B05A-C1086E028F95}"/>
    <dgm:cxn modelId="{FB3138C7-CFC8-4F0B-A4B8-2FC5B907A1EB}" srcId="{1045D83A-4C8F-45F3-9ED3-2EBFF103F0B9}" destId="{6A88C140-B8E3-41DD-B628-3770C48FA9D3}" srcOrd="2" destOrd="0" parTransId="{2681D0F5-39C3-48B2-9724-B23FD91DB425}" sibTransId="{608F2C2A-3D8E-4012-9C4D-FB34D1152C9E}"/>
    <dgm:cxn modelId="{BF4F5B4C-B7CA-40B9-B2F2-D350693DB2C4}" type="presParOf" srcId="{036F01D9-295E-471F-A48A-CEF9C08AA13F}" destId="{DF850D20-6B63-4CF4-95A9-615DE5EFA2A5}" srcOrd="0" destOrd="0" presId="urn:microsoft.com/office/officeart/2005/8/layout/venn2"/>
    <dgm:cxn modelId="{DF10BC63-530D-4FBB-A1D8-4033504D71FD}" type="presParOf" srcId="{DF850D20-6B63-4CF4-95A9-615DE5EFA2A5}" destId="{AB5EFE9E-F1D4-4FEE-BA38-B52842223089}" srcOrd="0" destOrd="0" presId="urn:microsoft.com/office/officeart/2005/8/layout/venn2"/>
    <dgm:cxn modelId="{3F59E1C3-204D-4F97-BFEC-44D435400BEC}" type="presParOf" srcId="{DF850D20-6B63-4CF4-95A9-615DE5EFA2A5}" destId="{F84092F7-FCD8-41FB-A6CC-ED5CFB22F291}" srcOrd="1" destOrd="0" presId="urn:microsoft.com/office/officeart/2005/8/layout/venn2"/>
    <dgm:cxn modelId="{8724C683-E41D-46A8-AD88-5CF92ADEA29B}" type="presParOf" srcId="{036F01D9-295E-471F-A48A-CEF9C08AA13F}" destId="{1EB11B8B-3221-4594-8F47-798B7BEB6C64}" srcOrd="1" destOrd="0" presId="urn:microsoft.com/office/officeart/2005/8/layout/venn2"/>
    <dgm:cxn modelId="{3C80E6DE-4603-4520-8B10-678289408882}" type="presParOf" srcId="{1EB11B8B-3221-4594-8F47-798B7BEB6C64}" destId="{7ECEED15-DE89-4DC9-ABA7-E2B8A8AE437A}" srcOrd="0" destOrd="0" presId="urn:microsoft.com/office/officeart/2005/8/layout/venn2"/>
    <dgm:cxn modelId="{EE86F4C7-5294-487D-9097-E332E6A761CC}" type="presParOf" srcId="{1EB11B8B-3221-4594-8F47-798B7BEB6C64}" destId="{F39361E8-3991-481F-8FD0-FDEEB974E863}" srcOrd="1" destOrd="0" presId="urn:microsoft.com/office/officeart/2005/8/layout/venn2"/>
    <dgm:cxn modelId="{EC2E8994-3B9C-4FB6-BF5F-245434C1DE97}" type="presParOf" srcId="{036F01D9-295E-471F-A48A-CEF9C08AA13F}" destId="{54CBCBF0-96FE-45B6-8D31-285DD7EB71F9}" srcOrd="2" destOrd="0" presId="urn:microsoft.com/office/officeart/2005/8/layout/venn2"/>
    <dgm:cxn modelId="{AA9EBCF8-1DA3-46C8-B1C9-5BF7B61FA953}" type="presParOf" srcId="{54CBCBF0-96FE-45B6-8D31-285DD7EB71F9}" destId="{9474382D-A4B7-4EC9-80CB-34E76D784239}" srcOrd="0" destOrd="0" presId="urn:microsoft.com/office/officeart/2005/8/layout/venn2"/>
    <dgm:cxn modelId="{1FD9F9B6-9C09-471B-9709-2D6D348F6C90}" type="presParOf" srcId="{54CBCBF0-96FE-45B6-8D31-285DD7EB71F9}" destId="{804ED13C-5041-46EB-92DE-0DF9BABC8919}" srcOrd="1" destOrd="0" presId="urn:microsoft.com/office/officeart/2005/8/layout/venn2"/>
    <dgm:cxn modelId="{7CF312DF-708F-4D74-AC8E-485AA5E4F07C}" type="presParOf" srcId="{036F01D9-295E-471F-A48A-CEF9C08AA13F}" destId="{DCA5A32C-7563-497B-AD10-21204CBBFF48}" srcOrd="3" destOrd="0" presId="urn:microsoft.com/office/officeart/2005/8/layout/venn2"/>
    <dgm:cxn modelId="{3C136CEB-702B-4CAE-8C2D-2E6EB63AD55B}" type="presParOf" srcId="{DCA5A32C-7563-497B-AD10-21204CBBFF48}" destId="{993B0DB4-BD5A-4805-8F9D-FC458C359B9E}" srcOrd="0" destOrd="0" presId="urn:microsoft.com/office/officeart/2005/8/layout/venn2"/>
    <dgm:cxn modelId="{FC859AC0-285D-4C3A-99E7-52414C5B1A57}" type="presParOf" srcId="{DCA5A32C-7563-497B-AD10-21204CBBFF48}" destId="{8A09C076-D3E8-41A1-A988-C2E63842C92F}" srcOrd="1" destOrd="0" presId="urn:microsoft.com/office/officeart/2005/8/layout/venn2"/>
    <dgm:cxn modelId="{31CC103A-0F1E-4CEE-8760-4A43B8009514}" type="presParOf" srcId="{036F01D9-295E-471F-A48A-CEF9C08AA13F}" destId="{F3E41A6D-1A6D-4349-B09B-320D5C55281B}" srcOrd="4" destOrd="0" presId="urn:microsoft.com/office/officeart/2005/8/layout/venn2"/>
    <dgm:cxn modelId="{2E97015D-4D8A-4593-B302-54A27BE40FDE}" type="presParOf" srcId="{F3E41A6D-1A6D-4349-B09B-320D5C55281B}" destId="{05FBFFA4-5D18-420D-AD44-D9B775625732}" srcOrd="0" destOrd="0" presId="urn:microsoft.com/office/officeart/2005/8/layout/venn2"/>
    <dgm:cxn modelId="{5EF29F37-4C3C-4A46-A430-7E3445D7CDF4}" type="presParOf" srcId="{F3E41A6D-1A6D-4349-B09B-320D5C55281B}" destId="{2CFB4B2F-5B77-48EF-A977-686E1B64E4DC}" srcOrd="1" destOrd="0" presId="urn:microsoft.com/office/officeart/2005/8/layout/venn2"/>
    <dgm:cxn modelId="{D60C9636-D63F-4EEA-AC8A-1D30FD677E3D}" type="presParOf" srcId="{036F01D9-295E-471F-A48A-CEF9C08AA13F}" destId="{28A179EB-0471-4304-A41B-96B870BD81C0}" srcOrd="5" destOrd="0" presId="urn:microsoft.com/office/officeart/2005/8/layout/venn2"/>
    <dgm:cxn modelId="{B1A1B1F0-4D8E-4E8B-BED3-A466DC21237B}" type="presParOf" srcId="{28A179EB-0471-4304-A41B-96B870BD81C0}" destId="{EAEBBAE0-9A5E-4D3A-A64A-AA7D672669EF}" srcOrd="0" destOrd="0" presId="urn:microsoft.com/office/officeart/2005/8/layout/venn2"/>
    <dgm:cxn modelId="{560F6D64-0CDA-492A-BFC7-4807C1A848A6}" type="presParOf" srcId="{28A179EB-0471-4304-A41B-96B870BD81C0}" destId="{7E1DBD93-4EAA-4EDB-A9A0-835792BEC54B}" srcOrd="1" destOrd="0" presId="urn:microsoft.com/office/officeart/2005/8/layout/venn2"/>
    <dgm:cxn modelId="{35AC18A9-A6CD-417B-B3B2-91B1B4A9F3A9}" type="presParOf" srcId="{036F01D9-295E-471F-A48A-CEF9C08AA13F}" destId="{D707155F-493F-42EF-B638-7AE7061098EC}" srcOrd="6" destOrd="0" presId="urn:microsoft.com/office/officeart/2005/8/layout/venn2"/>
    <dgm:cxn modelId="{0464B2D0-A3D3-4DE0-82B9-FDE016BCE9EF}" type="presParOf" srcId="{D707155F-493F-42EF-B638-7AE7061098EC}" destId="{74B6126E-5C14-4199-B0C6-12C3FC4B868C}" srcOrd="0" destOrd="0" presId="urn:microsoft.com/office/officeart/2005/8/layout/venn2"/>
    <dgm:cxn modelId="{34FA0072-9751-4BD2-90CF-C43894B75A71}" type="presParOf" srcId="{D707155F-493F-42EF-B638-7AE7061098EC}" destId="{22DD77F7-102E-4103-95A4-BEE487F94C2F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C5D653-AA66-4992-99AB-6834FB40E9EC}">
      <dsp:nvSpPr>
        <dsp:cNvPr id="0" name=""/>
        <dsp:cNvSpPr/>
      </dsp:nvSpPr>
      <dsp:spPr>
        <a:xfrm>
          <a:off x="2089561" y="0"/>
          <a:ext cx="1393041" cy="1125148"/>
        </a:xfrm>
        <a:prstGeom prst="trapezoid">
          <a:avLst>
            <a:gd name="adj" fmla="val 61905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b="1"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b="1"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b="1"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b="1"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b="1"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b="1"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b="1" kern="1200"/>
        </a:p>
      </dsp:txBody>
      <dsp:txXfrm>
        <a:off x="2089561" y="0"/>
        <a:ext cx="1393041" cy="1125148"/>
      </dsp:txXfrm>
    </dsp:sp>
    <dsp:sp modelId="{E94A323F-D263-44C4-8079-7F020251FA9D}">
      <dsp:nvSpPr>
        <dsp:cNvPr id="0" name=""/>
        <dsp:cNvSpPr/>
      </dsp:nvSpPr>
      <dsp:spPr>
        <a:xfrm>
          <a:off x="1406135" y="948055"/>
          <a:ext cx="2786082" cy="1402103"/>
        </a:xfrm>
        <a:prstGeom prst="trapezoid">
          <a:avLst>
            <a:gd name="adj" fmla="val 61905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>
              <a:solidFill>
                <a:schemeClr val="tx2"/>
              </a:solidFill>
              <a:latin typeface="+mn-lt"/>
            </a:rPr>
            <a:t>ПРИГОДНОСТЬ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kern="1200" dirty="0" err="1">
              <a:solidFill>
                <a:schemeClr val="tx2"/>
              </a:solidFill>
              <a:latin typeface="+mn-lt"/>
            </a:rPr>
            <a:t>отсутствие</a:t>
          </a:r>
          <a:r>
            <a:rPr lang="en-GB" sz="900" b="1" kern="1200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kern="1200" dirty="0" err="1">
              <a:solidFill>
                <a:schemeClr val="tx2"/>
              </a:solidFill>
              <a:latin typeface="+mn-lt"/>
            </a:rPr>
            <a:t>противопоказаний</a:t>
          </a:r>
          <a:r>
            <a:rPr lang="en-GB" sz="900" b="1" kern="1200" dirty="0">
              <a:solidFill>
                <a:schemeClr val="tx2"/>
              </a:solidFill>
              <a:latin typeface="+mn-lt"/>
            </a:rPr>
            <a:t> к </a:t>
          </a:r>
          <a:r>
            <a:rPr lang="en-GB" sz="900" b="1" kern="1200" dirty="0" err="1">
              <a:solidFill>
                <a:schemeClr val="tx2"/>
              </a:solidFill>
              <a:latin typeface="+mn-lt"/>
            </a:rPr>
            <a:t>деятельности</a:t>
          </a:r>
          <a:r>
            <a:rPr lang="en-GB" sz="900" b="1" kern="1200" dirty="0">
              <a:solidFill>
                <a:schemeClr val="tx2"/>
              </a:solidFill>
              <a:latin typeface="+mn-lt"/>
            </a:rPr>
            <a:t>(</a:t>
          </a:r>
          <a:r>
            <a:rPr lang="en-GB" sz="900" b="1" kern="1200" dirty="0" err="1">
              <a:solidFill>
                <a:schemeClr val="tx2"/>
              </a:solidFill>
              <a:latin typeface="+mn-lt"/>
            </a:rPr>
            <a:t>тугоухость</a:t>
          </a:r>
          <a:r>
            <a:rPr lang="en-GB" sz="900" b="1" kern="1200" dirty="0">
              <a:solidFill>
                <a:schemeClr val="tx2"/>
              </a:solidFill>
              <a:latin typeface="+mn-lt"/>
            </a:rPr>
            <a:t>, </a:t>
          </a:r>
          <a:r>
            <a:rPr lang="en-GB" sz="900" b="1" kern="1200" dirty="0" err="1">
              <a:solidFill>
                <a:schemeClr val="tx2"/>
              </a:solidFill>
              <a:latin typeface="+mn-lt"/>
            </a:rPr>
            <a:t>косноязычие</a:t>
          </a:r>
          <a:r>
            <a:rPr lang="en-GB" sz="900" b="1" kern="1200" dirty="0">
              <a:solidFill>
                <a:schemeClr val="tx2"/>
              </a:solidFill>
              <a:latin typeface="+mn-lt"/>
            </a:rPr>
            <a:t>)</a:t>
          </a:r>
          <a:r>
            <a:rPr lang="ru-RU" sz="900" b="1" kern="1200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kern="1200" dirty="0" err="1">
              <a:solidFill>
                <a:schemeClr val="tx2"/>
              </a:solidFill>
              <a:latin typeface="+mn-lt"/>
            </a:rPr>
            <a:t>норма</a:t>
          </a:r>
          <a:r>
            <a:rPr lang="en-GB" sz="900" b="1" kern="1200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kern="1200" dirty="0" err="1">
              <a:solidFill>
                <a:schemeClr val="tx2"/>
              </a:solidFill>
              <a:latin typeface="+mn-lt"/>
            </a:rPr>
            <a:t>интеллектуального</a:t>
          </a:r>
          <a:r>
            <a:rPr lang="en-GB" sz="900" b="1" kern="1200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kern="1200" dirty="0" err="1">
              <a:solidFill>
                <a:schemeClr val="tx2"/>
              </a:solidFill>
              <a:latin typeface="+mn-lt"/>
            </a:rPr>
            <a:t>развития</a:t>
          </a:r>
          <a:endParaRPr lang="ru-RU" sz="900" b="1" kern="1200" dirty="0">
            <a:solidFill>
              <a:schemeClr val="tx2"/>
            </a:solidFill>
            <a:latin typeface="+mn-lt"/>
          </a:endParaRP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b="1" kern="1200" dirty="0" err="1">
              <a:solidFill>
                <a:schemeClr val="tx2"/>
              </a:solidFill>
              <a:latin typeface="+mn-lt"/>
            </a:rPr>
            <a:t>норма</a:t>
          </a:r>
          <a:r>
            <a:rPr lang="en-GB" sz="900" b="1" kern="1200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kern="1200" dirty="0" err="1">
              <a:solidFill>
                <a:schemeClr val="tx2"/>
              </a:solidFill>
              <a:latin typeface="+mn-lt"/>
            </a:rPr>
            <a:t>развития</a:t>
          </a:r>
          <a:r>
            <a:rPr lang="en-GB" sz="900" b="1" kern="1200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kern="1200" dirty="0" err="1">
              <a:solidFill>
                <a:schemeClr val="tx2"/>
              </a:solidFill>
              <a:latin typeface="+mn-lt"/>
            </a:rPr>
            <a:t>коммуникативно-познавательной</a:t>
          </a:r>
          <a:r>
            <a:rPr lang="ar-SA" sz="900" b="1" kern="1200" dirty="0">
              <a:solidFill>
                <a:schemeClr val="tx2"/>
              </a:solidFill>
              <a:latin typeface="+mn-lt"/>
            </a:rPr>
            <a:t>‏</a:t>
          </a:r>
          <a:r>
            <a:rPr lang="ru-RU" sz="900" b="1" kern="1200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kern="1200" dirty="0" err="1">
              <a:solidFill>
                <a:schemeClr val="tx2"/>
              </a:solidFill>
              <a:latin typeface="+mn-lt"/>
            </a:rPr>
            <a:t>положительный</a:t>
          </a:r>
          <a:r>
            <a:rPr lang="en-GB" sz="900" b="1" kern="1200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kern="1200" dirty="0" err="1">
              <a:solidFill>
                <a:schemeClr val="tx2"/>
              </a:solidFill>
              <a:latin typeface="+mn-lt"/>
            </a:rPr>
            <a:t>эмоциональный</a:t>
          </a:r>
          <a:r>
            <a:rPr lang="en-GB" sz="900" b="1" kern="1200" dirty="0">
              <a:solidFill>
                <a:schemeClr val="tx2"/>
              </a:solidFill>
              <a:latin typeface="+mn-lt"/>
            </a:rPr>
            <a:t> </a:t>
          </a:r>
          <a:r>
            <a:rPr lang="en-GB" sz="900" b="1" kern="1200" dirty="0" err="1">
              <a:solidFill>
                <a:schemeClr val="tx2"/>
              </a:solidFill>
              <a:latin typeface="+mn-lt"/>
            </a:rPr>
            <a:t>тон</a:t>
          </a:r>
          <a:endParaRPr lang="ru-RU" sz="900" b="1" kern="1200" dirty="0">
            <a:solidFill>
              <a:schemeClr val="tx2"/>
            </a:solidFill>
            <a:latin typeface="+mn-lt"/>
          </a:endParaRPr>
        </a:p>
      </dsp:txBody>
      <dsp:txXfrm>
        <a:off x="1893699" y="948055"/>
        <a:ext cx="1810953" cy="1402103"/>
      </dsp:txXfrm>
    </dsp:sp>
    <dsp:sp modelId="{B43DF415-62DD-46AB-9E4C-184069EF5BE4}">
      <dsp:nvSpPr>
        <dsp:cNvPr id="0" name=""/>
        <dsp:cNvSpPr/>
      </dsp:nvSpPr>
      <dsp:spPr>
        <a:xfrm>
          <a:off x="664884" y="2211344"/>
          <a:ext cx="4090859" cy="1125148"/>
        </a:xfrm>
        <a:prstGeom prst="trapezoid">
          <a:avLst>
            <a:gd name="adj" fmla="val 61905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>
              <a:solidFill>
                <a:schemeClr val="tx2"/>
              </a:solidFill>
            </a:rPr>
            <a:t>ГОТОВНОСТЬ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>
              <a:solidFill>
                <a:schemeClr val="tx2"/>
              </a:solidFill>
            </a:rPr>
            <a:t> </a:t>
          </a:r>
          <a:r>
            <a:rPr lang="en-GB" sz="1000" b="0" kern="1200" dirty="0" err="1">
              <a:solidFill>
                <a:schemeClr val="tx2"/>
              </a:solidFill>
            </a:rPr>
            <a:t>положительный</a:t>
          </a:r>
          <a:r>
            <a:rPr lang="en-GB" sz="1000" b="0" kern="1200" dirty="0">
              <a:solidFill>
                <a:schemeClr val="tx2"/>
              </a:solidFill>
            </a:rPr>
            <a:t> </a:t>
          </a:r>
          <a:r>
            <a:rPr lang="en-GB" sz="1000" b="0" kern="1200" dirty="0" err="1">
              <a:solidFill>
                <a:schemeClr val="tx2"/>
              </a:solidFill>
            </a:rPr>
            <a:t>эмоциональный</a:t>
          </a:r>
          <a:r>
            <a:rPr lang="en-GB" sz="1000" b="0" kern="1200" dirty="0">
              <a:solidFill>
                <a:schemeClr val="tx2"/>
              </a:solidFill>
            </a:rPr>
            <a:t> </a:t>
          </a:r>
          <a:r>
            <a:rPr lang="en-GB" sz="1000" b="0" kern="1200" dirty="0" err="1">
              <a:solidFill>
                <a:schemeClr val="tx2"/>
              </a:solidFill>
            </a:rPr>
            <a:t>тон</a:t>
          </a:r>
          <a:endParaRPr lang="ru-RU" sz="1000" b="0" kern="1200" dirty="0" err="1">
            <a:solidFill>
              <a:schemeClr val="tx2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 err="1">
              <a:solidFill>
                <a:schemeClr val="tx2"/>
              </a:solidFill>
            </a:rPr>
            <a:t> </a:t>
          </a:r>
          <a:r>
            <a:rPr lang="en-GB" sz="1000" b="0" kern="1200" dirty="0">
              <a:solidFill>
                <a:schemeClr val="tx2"/>
              </a:solidFill>
            </a:rPr>
            <a:t>ШИРОКАЯ  И СИСТЕМНАЯ  КОМПЕТЕНТНОСТЬ</a:t>
          </a:r>
          <a:r>
            <a:rPr lang="ru-RU" sz="1000" b="0" kern="1200" dirty="0">
              <a:solidFill>
                <a:schemeClr val="tx2"/>
              </a:solidFill>
            </a:rPr>
            <a:t> </a:t>
          </a:r>
          <a:r>
            <a:rPr lang="en-GB" sz="1000" b="0" kern="1200" dirty="0">
              <a:solidFill>
                <a:schemeClr val="tx2"/>
              </a:solidFill>
            </a:rPr>
            <a:t>КОММУНИКАТИВНАЯ ДИДАКТИЧЕСКАЯ</a:t>
          </a:r>
          <a:r>
            <a:rPr lang="ru-RU" sz="1000" b="0" kern="1200" dirty="0">
              <a:solidFill>
                <a:schemeClr val="tx2"/>
              </a:solidFill>
            </a:rPr>
            <a:t> </a:t>
          </a:r>
          <a:r>
            <a:rPr lang="en-GB" sz="1000" b="0" kern="1200" dirty="0">
              <a:solidFill>
                <a:schemeClr val="tx2"/>
              </a:solidFill>
            </a:rPr>
            <a:t>ПОТРЕБНОСТИ</a:t>
          </a:r>
          <a:r>
            <a:rPr lang="ru-RU" sz="1000" b="0" kern="1200" dirty="0">
              <a:solidFill>
                <a:schemeClr val="tx2"/>
              </a:solidFill>
            </a:rPr>
            <a:t> </a:t>
          </a:r>
          <a:r>
            <a:rPr lang="en-GB" sz="1000" b="0" kern="1200" dirty="0">
              <a:solidFill>
                <a:schemeClr val="tx2"/>
              </a:solidFill>
            </a:rPr>
            <a:t>ПОТРЕБНОСТЬ</a:t>
          </a:r>
          <a:r>
            <a:rPr lang="ru-RU" sz="1000" b="0" kern="1200" dirty="0">
              <a:solidFill>
                <a:schemeClr val="tx2"/>
              </a:solidFill>
            </a:rPr>
            <a:t> </a:t>
          </a:r>
          <a:r>
            <a:rPr lang="en-GB" sz="1000" b="0" kern="1200" dirty="0">
              <a:solidFill>
                <a:schemeClr val="tx2"/>
              </a:solidFill>
            </a:rPr>
            <a:t>В АФФИЛИАЦИИ</a:t>
          </a:r>
          <a:endParaRPr lang="ru-RU" sz="1000" b="0" kern="1200" dirty="0">
            <a:solidFill>
              <a:schemeClr val="tx2"/>
            </a:solidFill>
          </a:endParaRPr>
        </a:p>
      </dsp:txBody>
      <dsp:txXfrm>
        <a:off x="1380785" y="2211344"/>
        <a:ext cx="2659058" cy="1125148"/>
      </dsp:txXfrm>
    </dsp:sp>
    <dsp:sp modelId="{0152B623-3720-4D7D-9FA9-604B5D85D97C}">
      <dsp:nvSpPr>
        <dsp:cNvPr id="0" name=""/>
        <dsp:cNvSpPr/>
      </dsp:nvSpPr>
      <dsp:spPr>
        <a:xfrm>
          <a:off x="0" y="3375445"/>
          <a:ext cx="5572164" cy="1125148"/>
        </a:xfrm>
        <a:prstGeom prst="trapezoid">
          <a:avLst>
            <a:gd name="adj" fmla="val 61905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0" kern="1200" dirty="0">
              <a:solidFill>
                <a:schemeClr val="tx2"/>
              </a:solidFill>
            </a:rPr>
            <a:t>ВКЛЮЧАЕМОСТЬ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0" kern="1200" dirty="0">
              <a:solidFill>
                <a:schemeClr val="tx2"/>
              </a:solidFill>
            </a:rPr>
            <a:t> </a:t>
          </a:r>
          <a:r>
            <a:rPr lang="en-GB" sz="1050" b="0" kern="1200" dirty="0" err="1">
              <a:solidFill>
                <a:schemeClr val="tx2"/>
              </a:solidFill>
            </a:rPr>
            <a:t>легкость</a:t>
          </a:r>
          <a:r>
            <a:rPr lang="en-GB" sz="1050" b="0" kern="1200" dirty="0">
              <a:solidFill>
                <a:schemeClr val="tx2"/>
              </a:solidFill>
            </a:rPr>
            <a:t> и </a:t>
          </a:r>
          <a:r>
            <a:rPr lang="en-GB" sz="1050" b="0" kern="1200" dirty="0" err="1">
              <a:solidFill>
                <a:schemeClr val="tx2"/>
              </a:solidFill>
            </a:rPr>
            <a:t>адекватность</a:t>
          </a:r>
          <a:r>
            <a:rPr lang="ru-RU" sz="1050" b="0" kern="1200" dirty="0" err="1">
              <a:solidFill>
                <a:schemeClr val="tx2"/>
              </a:solidFill>
            </a:rPr>
            <a:t> </a:t>
          </a:r>
          <a:r>
            <a:rPr lang="en-GB" sz="1050" b="0" kern="1200" dirty="0" err="1">
              <a:solidFill>
                <a:schemeClr val="tx2"/>
              </a:solidFill>
            </a:rPr>
            <a:t>установления</a:t>
          </a:r>
          <a:r>
            <a:rPr lang="en-GB" sz="1050" b="0" kern="1200" dirty="0">
              <a:solidFill>
                <a:schemeClr val="tx2"/>
              </a:solidFill>
            </a:rPr>
            <a:t> </a:t>
          </a:r>
          <a:r>
            <a:rPr lang="en-GB" sz="1050" b="0" kern="1200" dirty="0" err="1">
              <a:solidFill>
                <a:schemeClr val="tx2"/>
              </a:solidFill>
            </a:rPr>
            <a:t>конта</a:t>
          </a:r>
          <a:r>
            <a:rPr lang="ru-RU" sz="1050" b="0" kern="1200" dirty="0" err="1">
              <a:solidFill>
                <a:schemeClr val="tx2"/>
              </a:solidFill>
            </a:rPr>
            <a:t>кта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0" kern="1200" dirty="0" err="1">
              <a:solidFill>
                <a:schemeClr val="tx2"/>
              </a:solidFill>
            </a:rPr>
            <a:t> умение следить за реакцией собеседника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0" kern="1200" dirty="0">
              <a:solidFill>
                <a:schemeClr val="tx2"/>
              </a:solidFill>
            </a:rPr>
            <a:t> умение адекватно реагировать на собеседника</a:t>
          </a:r>
        </a:p>
      </dsp:txBody>
      <dsp:txXfrm>
        <a:off x="975128" y="3375445"/>
        <a:ext cx="3621906" cy="112514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5EFE9E-F1D4-4FEE-BA38-B52842223089}">
      <dsp:nvSpPr>
        <dsp:cNvPr id="0" name=""/>
        <dsp:cNvSpPr/>
      </dsp:nvSpPr>
      <dsp:spPr>
        <a:xfrm>
          <a:off x="-51023" y="-143113"/>
          <a:ext cx="4816955" cy="45720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>
              <a:solidFill>
                <a:schemeClr val="bg1"/>
              </a:solidFill>
            </a:rPr>
            <a:t>УБЕДИТЕЛЬНОСТЬ</a:t>
          </a:r>
        </a:p>
      </dsp:txBody>
      <dsp:txXfrm>
        <a:off x="1454275" y="85487"/>
        <a:ext cx="1806358" cy="457203"/>
      </dsp:txXfrm>
    </dsp:sp>
    <dsp:sp modelId="{7ECEED15-DE89-4DC9-ABA7-E2B8A8AE437A}">
      <dsp:nvSpPr>
        <dsp:cNvPr id="0" name=""/>
        <dsp:cNvSpPr/>
      </dsp:nvSpPr>
      <dsp:spPr>
        <a:xfrm>
          <a:off x="310248" y="441901"/>
          <a:ext cx="4094412" cy="4087805"/>
        </a:xfrm>
        <a:prstGeom prst="ellipse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>
              <a:solidFill>
                <a:schemeClr val="bg1"/>
              </a:solidFill>
            </a:rPr>
            <a:t>УВАЖИТЕЛЬНОСТЬ</a:t>
          </a:r>
        </a:p>
      </dsp:txBody>
      <dsp:txXfrm>
        <a:off x="1474596" y="676950"/>
        <a:ext cx="1765715" cy="470097"/>
      </dsp:txXfrm>
    </dsp:sp>
    <dsp:sp modelId="{9474382D-A4B7-4EC9-80CB-34E76D784239}">
      <dsp:nvSpPr>
        <dsp:cNvPr id="0" name=""/>
        <dsp:cNvSpPr/>
      </dsp:nvSpPr>
      <dsp:spPr>
        <a:xfrm>
          <a:off x="578099" y="1089501"/>
          <a:ext cx="3558709" cy="3478411"/>
        </a:xfrm>
        <a:prstGeom prst="ellips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>
              <a:solidFill>
                <a:schemeClr val="tx1">
                  <a:lumMod val="75000"/>
                  <a:lumOff val="25000"/>
                </a:schemeClr>
              </a:solidFill>
            </a:rPr>
            <a:t>УРАВНОВЕШЕННОСТЬ</a:t>
          </a:r>
        </a:p>
      </dsp:txBody>
      <dsp:txXfrm>
        <a:off x="1436638" y="1329511"/>
        <a:ext cx="1841632" cy="480020"/>
      </dsp:txXfrm>
    </dsp:sp>
    <dsp:sp modelId="{993B0DB4-BD5A-4805-8F9D-FC458C359B9E}">
      <dsp:nvSpPr>
        <dsp:cNvPr id="0" name=""/>
        <dsp:cNvSpPr/>
      </dsp:nvSpPr>
      <dsp:spPr>
        <a:xfrm>
          <a:off x="1025775" y="1620190"/>
          <a:ext cx="2738393" cy="2945924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>
              <a:solidFill>
                <a:schemeClr val="tx1">
                  <a:lumMod val="75000"/>
                  <a:lumOff val="25000"/>
                </a:schemeClr>
              </a:solidFill>
            </a:rPr>
            <a:t>УЛЫБЧИВОСТЬ</a:t>
          </a:r>
        </a:p>
      </dsp:txBody>
      <dsp:txXfrm>
        <a:off x="1655606" y="1885324"/>
        <a:ext cx="1478732" cy="530266"/>
      </dsp:txXfrm>
    </dsp:sp>
    <dsp:sp modelId="{05FBFFA4-5D18-420D-AD44-D9B775625732}">
      <dsp:nvSpPr>
        <dsp:cNvPr id="0" name=""/>
        <dsp:cNvSpPr/>
      </dsp:nvSpPr>
      <dsp:spPr>
        <a:xfrm>
          <a:off x="1336538" y="2313877"/>
          <a:ext cx="2352365" cy="2401267"/>
        </a:xfrm>
        <a:prstGeom prst="ellips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>
              <a:solidFill>
                <a:schemeClr val="tx1">
                  <a:lumMod val="75000"/>
                  <a:lumOff val="25000"/>
                </a:schemeClr>
              </a:solidFill>
            </a:rPr>
            <a:t>УДИВИТЕЛЬНОСТЬ</a:t>
          </a:r>
        </a:p>
      </dsp:txBody>
      <dsp:txXfrm>
        <a:off x="1748201" y="2614036"/>
        <a:ext cx="1529037" cy="600316"/>
      </dsp:txXfrm>
    </dsp:sp>
    <dsp:sp modelId="{EAEBBAE0-9A5E-4D3A-A64A-AA7D672669EF}">
      <dsp:nvSpPr>
        <dsp:cNvPr id="0" name=""/>
        <dsp:cNvSpPr/>
      </dsp:nvSpPr>
      <dsp:spPr>
        <a:xfrm>
          <a:off x="1567298" y="3049741"/>
          <a:ext cx="1580311" cy="1615344"/>
        </a:xfrm>
        <a:prstGeom prst="ellipse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>
              <a:solidFill>
                <a:schemeClr val="tx1">
                  <a:lumMod val="75000"/>
                  <a:lumOff val="25000"/>
                </a:schemeClr>
              </a:solidFill>
            </a:rPr>
            <a:t>УСПЕШНОСТЬ</a:t>
          </a:r>
        </a:p>
      </dsp:txBody>
      <dsp:txXfrm>
        <a:off x="1820148" y="3291235"/>
        <a:ext cx="1074611" cy="389298"/>
      </dsp:txXfrm>
    </dsp:sp>
    <dsp:sp modelId="{74B6126E-5C14-4199-B0C6-12C3FC4B868C}">
      <dsp:nvSpPr>
        <dsp:cNvPr id="0" name=""/>
        <dsp:cNvSpPr/>
      </dsp:nvSpPr>
      <dsp:spPr>
        <a:xfrm>
          <a:off x="1714515" y="3571902"/>
          <a:ext cx="1387293" cy="1028227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>
              <a:solidFill>
                <a:schemeClr val="tx1">
                  <a:lumMod val="75000"/>
                  <a:lumOff val="25000"/>
                </a:schemeClr>
              </a:solidFill>
            </a:rPr>
            <a:t>УВЕРЕННОСТЬ</a:t>
          </a:r>
        </a:p>
      </dsp:txBody>
      <dsp:txXfrm>
        <a:off x="1917680" y="3828959"/>
        <a:ext cx="980964" cy="5141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3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1357298"/>
            <a:ext cx="2821785" cy="2257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/>
        </p:nvGraphicFramePr>
        <p:xfrm>
          <a:off x="3071802" y="1500174"/>
          <a:ext cx="5572164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00100" y="500042"/>
            <a:ext cx="71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Педагог 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 это образец, которому сознательно, а чаще всего неосознанно, подражают ученики, перенимая то, что делает учитель</a:t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34" y="3929066"/>
            <a:ext cx="2619380" cy="179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214942" y="357166"/>
            <a:ext cx="3471858" cy="5768997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b="1" dirty="0" smtClean="0"/>
              <a:t>«уверенность» 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 знание своих прав и прав ребенка, способность защитить его. Педагог гарант соблюдения прав ребенка;</a:t>
            </a:r>
          </a:p>
          <a:p>
            <a:pPr lvl="0"/>
            <a:r>
              <a:rPr lang="ru-RU" b="1" dirty="0" smtClean="0"/>
              <a:t>«успешность» 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 берясь за любое дело, педагог должен предвидеть положительный результат, то есть быть уверен, что оно под силу детям и ему;</a:t>
            </a:r>
          </a:p>
          <a:p>
            <a:pPr lvl="0"/>
            <a:r>
              <a:rPr lang="ru-RU" b="1" dirty="0" smtClean="0"/>
              <a:t>«удивительность» 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 надо развивать в себе незаурядность, дети не любят «пирожки ни с чем»;</a:t>
            </a:r>
          </a:p>
          <a:p>
            <a:pPr lvl="0"/>
            <a:r>
              <a:rPr lang="ru-RU" b="1" dirty="0" smtClean="0"/>
              <a:t>«убедительность» 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 уметь зажечь детские сердца, убедить их  в важности дела;</a:t>
            </a:r>
          </a:p>
          <a:p>
            <a:pPr lvl="0"/>
            <a:r>
              <a:rPr lang="ru-RU" b="1" dirty="0" smtClean="0"/>
              <a:t>«уважительность» 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 необходимо взаимное уважение; уважаешь мнение детей, они уважают твое. Воспитание без уважения 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 подавление;</a:t>
            </a:r>
          </a:p>
          <a:p>
            <a:pPr lvl="0"/>
            <a:r>
              <a:rPr lang="ru-RU" b="1" dirty="0" smtClean="0"/>
              <a:t>«уравновешенность» 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 в классе нужно быть готовым ко всему, не падать в обморок, а анализировать и работать;</a:t>
            </a:r>
          </a:p>
          <a:p>
            <a:pPr lvl="0"/>
            <a:r>
              <a:rPr lang="ru-RU" b="1" dirty="0" smtClean="0"/>
              <a:t>«улыбчивость» 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 без чувства юмора в школе жить невозможно. Улыбка 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 это и оценка, и одобрение, и подбадривание.</a:t>
            </a:r>
          </a:p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/>
        </p:nvGraphicFramePr>
        <p:xfrm>
          <a:off x="500033" y="1357298"/>
          <a:ext cx="4714909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48" y="928670"/>
            <a:ext cx="7515252" cy="5197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«…Самое </a:t>
            </a:r>
            <a:r>
              <a:rPr lang="ru-RU" dirty="0"/>
              <a:t>главное приобретение, которое необходимо сделать ребенку в период школьного ученичества,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это чувство собственного достоинства, вера в себя, вера в то, что он знает, умеет и может.</a:t>
            </a:r>
          </a:p>
          <a:p>
            <a:pPr>
              <a:buNone/>
            </a:pPr>
            <a:r>
              <a:rPr lang="ru-RU" dirty="0" smtClean="0"/>
              <a:t>   И </a:t>
            </a:r>
            <a:r>
              <a:rPr lang="ru-RU" dirty="0"/>
              <a:t>достичь этого можно только добром, ибо только добро порождает </a:t>
            </a:r>
            <a:r>
              <a:rPr lang="ru-RU" dirty="0" smtClean="0"/>
              <a:t>добро…»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                                           Сухомлинский</a:t>
            </a:r>
            <a:r>
              <a:rPr lang="en-US" dirty="0" smtClean="0"/>
              <a:t> </a:t>
            </a:r>
            <a:r>
              <a:rPr lang="ru-RU" dirty="0" smtClean="0"/>
              <a:t>В.А.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143108" y="5072074"/>
            <a:ext cx="4114800" cy="1571636"/>
          </a:xfrm>
        </p:spPr>
        <p:txBody>
          <a:bodyPr>
            <a:normAutofit fontScale="90000"/>
          </a:bodyPr>
          <a:lstStyle/>
          <a:p>
            <a:pPr lvl="0"/>
            <a:r>
              <a:rPr lang="ru-RU" sz="2000" b="1" i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</a:rPr>
              <a:t>Дети 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sym typeface="Symbol" pitchFamily="18" charset="2"/>
              </a:rPr>
              <a:t></a:t>
            </a:r>
            <a:r>
              <a:rPr lang="ru-RU" sz="2000" b="1" i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</a:rPr>
              <a:t> источник вдохновения, и долг педагога дать им детство, сохранить его, быть им другом!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sym typeface="Symbol" pitchFamily="18" charset="2"/>
              </a:rPr>
              <a:t/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sym typeface="Symbol" pitchFamily="18" charset="2"/>
              </a:rPr>
            </a:b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6154" name="Picture 10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6520" y="4500563"/>
            <a:ext cx="2777480" cy="185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r="1544" b="11082"/>
          <a:stretch>
            <a:fillRect/>
          </a:stretch>
        </p:blipFill>
        <p:spPr bwMode="auto">
          <a:xfrm>
            <a:off x="3000364" y="428604"/>
            <a:ext cx="242889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85728"/>
            <a:ext cx="25336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2285992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3214687"/>
            <a:ext cx="1907394" cy="285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214290"/>
            <a:ext cx="2071670" cy="283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0298" y="1928802"/>
            <a:ext cx="3747625" cy="3071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308</Words>
  <Application>Microsoft Office PowerPoint</Application>
  <PresentationFormat>Экран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   </vt:lpstr>
      <vt:lpstr>Слайд 2</vt:lpstr>
      <vt:lpstr>Слайд 3</vt:lpstr>
      <vt:lpstr>Дети  источник вдохновения, и долг педагога дать им детство, сохранить его, быть им другом!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Высшим гуманистическим смыслом социального развития становится утверждение отношения к человеку как высшей ценности бытия. </dc:title>
  <dc:creator>XP GAME 2008</dc:creator>
  <cp:lastModifiedBy>XP GAME 2008</cp:lastModifiedBy>
  <cp:revision>30</cp:revision>
  <dcterms:created xsi:type="dcterms:W3CDTF">2012-02-14T20:19:05Z</dcterms:created>
  <dcterms:modified xsi:type="dcterms:W3CDTF">2012-11-10T21:00:02Z</dcterms:modified>
</cp:coreProperties>
</file>