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3" r:id="rId5"/>
    <p:sldId id="274" r:id="rId6"/>
    <p:sldId id="267" r:id="rId7"/>
    <p:sldId id="270" r:id="rId8"/>
    <p:sldId id="271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c:style val="2"/>
  <c:chart>
    <c:autoTitleDeleted val="1"/>
    <c:plotArea>
      <c:layout>
        <c:manualLayout>
          <c:layoutTarget val="inner"/>
          <c:xMode val="edge"/>
          <c:yMode val="edge"/>
          <c:x val="5.3750972114209532E-2"/>
          <c:y val="3.1804298611629672E-2"/>
          <c:w val="0.92281152788579046"/>
          <c:h val="0.96819570138837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 школьную форму?</c:v>
                </c:pt>
              </c:strCache>
            </c:strRef>
          </c:tx>
          <c:dPt>
            <c:idx val="1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4000" dirty="0" smtClean="0">
                        <a:latin typeface="Mistral" pitchFamily="66" charset="0"/>
                      </a:rPr>
                      <a:t>за </a:t>
                    </a:r>
                    <a:r>
                      <a:rPr lang="ru-RU" sz="4000" dirty="0">
                        <a:latin typeface="Mistral" pitchFamily="66" charset="0"/>
                      </a:rPr>
                      <a:t>54%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>
                <c:manualLayout>
                  <c:x val="0.24421819510475848"/>
                  <c:y val="7.1540404975578842E-2"/>
                </c:manualLayout>
              </c:layout>
              <c:tx>
                <c:rich>
                  <a:bodyPr/>
                  <a:lstStyle/>
                  <a:p>
                    <a:r>
                      <a:rPr lang="ru-RU" sz="4000" dirty="0" smtClean="0">
                        <a:latin typeface="Mistral" pitchFamily="66" charset="0"/>
                      </a:rPr>
                      <a:t>против</a:t>
                    </a:r>
                    <a:r>
                      <a:rPr lang="en-US" sz="4000" dirty="0" smtClean="0">
                        <a:latin typeface="Mistral" pitchFamily="66" charset="0"/>
                      </a:rPr>
                      <a:t>46</a:t>
                    </a:r>
                    <a:r>
                      <a:rPr lang="en-US" sz="4000" dirty="0">
                        <a:latin typeface="Mistral" pitchFamily="66" charset="0"/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Лист1!$A$2:$A$3</c:f>
              <c:strCache>
                <c:ptCount val="2"/>
                <c:pt idx="1">
                  <c:v>против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>
        <c:manualLayout>
          <c:layoutTarget val="inner"/>
          <c:xMode val="edge"/>
          <c:yMode val="edge"/>
          <c:x val="2.2140353318106099E-3"/>
          <c:y val="0"/>
          <c:w val="0.90967745519754817"/>
          <c:h val="0.9309342587582355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Форма какой страны им нравится?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Россия</c:v>
                </c:pt>
                <c:pt idx="1">
                  <c:v>Япония</c:v>
                </c:pt>
                <c:pt idx="2">
                  <c:v>Великобритания</c:v>
                </c:pt>
                <c:pt idx="3">
                  <c:v>Другие страны            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0.22</c:v>
                </c:pt>
                <c:pt idx="2">
                  <c:v>0.14000000000000001</c:v>
                </c:pt>
                <c:pt idx="3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4000">
                <a:latin typeface="Mistral" pitchFamily="66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4000">
                <a:latin typeface="Mistral" pitchFamily="66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4000">
                <a:latin typeface="Mistral" pitchFamily="66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4000">
                <a:latin typeface="Mistral" pitchFamily="66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1025107588464637"/>
          <c:y val="5.1285758992192509E-2"/>
          <c:w val="0.78076027374986012"/>
          <c:h val="0.80394852500167391"/>
        </c:manualLayout>
      </c:layout>
      <c:overlay val="1"/>
      <c:txPr>
        <a:bodyPr/>
        <a:lstStyle/>
        <a:p>
          <a:pPr>
            <a:defRPr sz="400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062025" y="1430230"/>
            <a:ext cx="5291482" cy="1412909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Стильно. Школьно.       Модно.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719829" y="2008677"/>
            <a:ext cx="6280405" cy="4197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Классный час 5а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</a:ln>
              </a:rPr>
              <a:t>         </a:t>
            </a:r>
            <a:r>
              <a:rPr lang="ru-RU" sz="800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</a:ln>
                <a:latin typeface="Mistral" pitchFamily="66" charset="0"/>
              </a:rPr>
              <a:t>цель:</a:t>
            </a:r>
            <a:endParaRPr lang="ru-RU" sz="8000" dirty="0">
              <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</a:ln>
              <a:latin typeface="Mistral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484784"/>
            <a:ext cx="8928992" cy="319569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/>
                </a:solidFill>
                <a:latin typeface="Mistral" pitchFamily="66" charset="0"/>
              </a:rPr>
              <a:t>Знакомство с деловым стилем школьной одежды</a:t>
            </a:r>
            <a:endParaRPr lang="ru-RU" sz="5400" dirty="0">
              <a:solidFill>
                <a:schemeClr val="accent3"/>
              </a:solidFill>
              <a:latin typeface="Mistral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3"/>
                </a:solidFill>
                <a:latin typeface="Mistral" pitchFamily="66" charset="0"/>
              </a:rPr>
              <a:t>Модели   нашей   формы         </a:t>
            </a:r>
            <a:endParaRPr lang="ru-RU" sz="5400" dirty="0">
              <a:solidFill>
                <a:schemeClr val="accent3"/>
              </a:solidFill>
              <a:latin typeface="Mistral" pitchFamily="66" charset="0"/>
            </a:endParaRPr>
          </a:p>
        </p:txBody>
      </p:sp>
      <p:pic>
        <p:nvPicPr>
          <p:cNvPr id="8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973" y="666403"/>
            <a:ext cx="1704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2455" y="980728"/>
            <a:ext cx="17621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7342" y="666403"/>
            <a:ext cx="1800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3655" y="1124916"/>
            <a:ext cx="1219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366" y="2956084"/>
            <a:ext cx="21113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432868"/>
            <a:ext cx="2189163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667" y="3214869"/>
            <a:ext cx="222885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1485637" y="1841871"/>
            <a:ext cx="5710161" cy="910693"/>
          </a:xfrm>
        </p:spPr>
        <p:txBody>
          <a:bodyPr/>
          <a:lstStyle/>
          <a:p>
            <a:r>
              <a:rPr lang="ru-RU" sz="5400" dirty="0" smtClean="0">
                <a:ln>
                  <a:gradFill flip="none" rotWithShape="1">
                    <a:gsLst>
                      <a:gs pos="0">
                        <a:srgbClr val="FC9FCB"/>
                      </a:gs>
                      <a:gs pos="13000">
                        <a:srgbClr val="F8B049"/>
                      </a:gs>
                      <a:gs pos="21001">
                        <a:srgbClr val="F8B049"/>
                      </a:gs>
                      <a:gs pos="63000">
                        <a:srgbClr val="FEE7F2"/>
                      </a:gs>
                      <a:gs pos="67000">
                        <a:srgbClr val="F952A0"/>
                      </a:gs>
                      <a:gs pos="69000">
                        <a:srgbClr val="C50849"/>
                      </a:gs>
                      <a:gs pos="82001">
                        <a:srgbClr val="B43E85"/>
                      </a:gs>
                      <a:gs pos="100000">
                        <a:srgbClr val="F8B049"/>
                      </a:gs>
                    </a:gsLst>
                    <a:lin ang="9000000" scaled="0"/>
                    <a:tileRect r="-100000" b="-100000"/>
                  </a:gradFill>
                </a:ln>
                <a:solidFill>
                  <a:schemeClr val="accent3"/>
                </a:solidFill>
                <a:latin typeface="Mistral" pitchFamily="66" charset="0"/>
              </a:rPr>
              <a:t>ФОРМА ЗА РУБЕЖОМ</a:t>
            </a:r>
            <a:endParaRPr lang="ru-RU" sz="5400" dirty="0">
              <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9000000" scaled="0"/>
                  <a:tileRect r="-100000" b="-100000"/>
                </a:gradFill>
              </a:ln>
              <a:solidFill>
                <a:schemeClr val="accent3"/>
              </a:solidFill>
              <a:latin typeface="Mistral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9140000">
            <a:off x="1451389" y="2380352"/>
            <a:ext cx="6510528" cy="10463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1717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561"/>
            <a:ext cx="19812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 descr="Новый рисунок (14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8" y="2824889"/>
            <a:ext cx="207645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Новый рисунок (13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0333" y="4509120"/>
            <a:ext cx="10287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466926"/>
            <a:ext cx="3030537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344657" y="483383"/>
            <a:ext cx="5760618" cy="2560976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Деловой  стиль                                          исключает 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812" y="180181"/>
            <a:ext cx="199707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6225" y="159356"/>
            <a:ext cx="2114550" cy="28194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118" y="2488705"/>
            <a:ext cx="18192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2730" y="2257921"/>
            <a:ext cx="2517775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2" y="3641230"/>
            <a:ext cx="2016125" cy="3024187"/>
          </a:xfrm>
          <a:prstGeom prst="rect">
            <a:avLst/>
          </a:prstGeom>
          <a:noFill/>
          <a:ln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812" y="4192588"/>
            <a:ext cx="172878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543" y="0"/>
            <a:ext cx="182245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014" y="4501654"/>
            <a:ext cx="317023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53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50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88640"/>
            <a:ext cx="4344483" cy="3258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152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0647"/>
            <a:ext cx="3704456" cy="2978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5" descr="DSC015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140967"/>
            <a:ext cx="4195269" cy="3654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837" y="2852053"/>
            <a:ext cx="4249737" cy="394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51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4" y="60636"/>
            <a:ext cx="4395140" cy="3296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151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822966"/>
            <a:ext cx="4665442" cy="3438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5" descr="DSC0152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169421"/>
            <a:ext cx="3779912" cy="2945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4" descr="DSC0152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640216" cy="350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53077368"/>
              </p:ext>
            </p:extLst>
          </p:nvPr>
        </p:nvGraphicFramePr>
        <p:xfrm>
          <a:off x="395536" y="764704"/>
          <a:ext cx="417646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90855600"/>
              </p:ext>
            </p:extLst>
          </p:nvPr>
        </p:nvGraphicFramePr>
        <p:xfrm>
          <a:off x="4860032" y="980727"/>
          <a:ext cx="4427984" cy="421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n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</a:ln>
                <a:solidFill>
                  <a:schemeClr val="accent1"/>
                </a:solidFill>
                <a:latin typeface="Mistral" pitchFamily="66" charset="0"/>
              </a:rPr>
              <a:t>Опрос 5-го класса показал:</a:t>
            </a:r>
            <a:endParaRPr lang="ru-RU" sz="4800" dirty="0">
              <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solidFill>
                <a:schemeClr val="accent1"/>
              </a:solidFill>
              <a:latin typeface="Mistral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5517232"/>
            <a:ext cx="9289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latin typeface="Mistral" pitchFamily="66" charset="0"/>
              </a:rPr>
              <a:t>Школьная форма</a:t>
            </a:r>
            <a:endParaRPr lang="ru-RU" sz="8000" dirty="0">
              <a:latin typeface="Mistral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914400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Деловой  стиль 5 </a:t>
            </a:r>
            <a:r>
              <a:rPr lang="ru-RU" sz="4400" dirty="0" err="1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кл</a:t>
            </a:r>
            <a:r>
              <a:rPr lang="ru-RU" sz="4400" dirty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 -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 «</a:t>
            </a:r>
            <a:r>
              <a:rPr lang="ru-RU" sz="4400" dirty="0" err="1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ашника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»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Mistral" pitchFamily="66" charset="0"/>
            </a:endParaRPr>
          </a:p>
        </p:txBody>
      </p:sp>
      <p:pic>
        <p:nvPicPr>
          <p:cNvPr id="1026" name="Picture 2" descr="G:\5а -2010 -2011\Новая папка\DSC015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3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49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48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Стильно. Школьно.       Модно.</vt:lpstr>
      <vt:lpstr>         цель:</vt:lpstr>
      <vt:lpstr>Модели   нашей   формы         </vt:lpstr>
      <vt:lpstr>ФОРМА ЗА РУБЕЖОМ</vt:lpstr>
      <vt:lpstr>Деловой  стиль                                          исключает </vt:lpstr>
      <vt:lpstr>Презентация PowerPoint</vt:lpstr>
      <vt:lpstr>Презентация PowerPoint</vt:lpstr>
      <vt:lpstr>Опрос 5-го класса показал:</vt:lpstr>
      <vt:lpstr>Деловой  стиль 5 кл - «ашника»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Стильно.Школьно.Модно.</dc:title>
  <cp:lastModifiedBy>Valued Acer Customer</cp:lastModifiedBy>
  <cp:revision>25</cp:revision>
  <dcterms:modified xsi:type="dcterms:W3CDTF">2012-11-04T05:19:28Z</dcterms:modified>
</cp:coreProperties>
</file>