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3" r:id="rId4"/>
    <p:sldId id="265" r:id="rId5"/>
    <p:sldId id="264" r:id="rId6"/>
    <p:sldId id="261" r:id="rId7"/>
    <p:sldId id="266" r:id="rId8"/>
    <p:sldId id="267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02518-F13C-42D5-8CA3-3EB7A175CD65}" type="datetimeFigureOut">
              <a:rPr lang="ru-RU" smtClean="0"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550EE-23CA-49A1-AE62-A35E90CFD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46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35A12A-E545-4A9D-8A85-3730A2173F63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6BFDBC-130E-476E-933B-DEBC7A794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76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CC8B73-5621-46E8-885B-F96A08D4DD6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B2DA-9C32-4FB0-B29B-CD9902880B03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00F3F-1C33-4F05-9833-2EB45650C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815A0-AE34-4051-8C52-8D8A3CEE666A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20B68-2C69-4FC8-9823-3CFA980F7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57E9E-B532-466F-97AC-9F4124220DBA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4A80-752E-4FC8-BA6A-260E75C01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24E51-08B6-4D22-81A8-A75E4627A6C1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EB95B-32D9-485F-B9BD-FE1AB6E0B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7964-8F49-449D-9C39-3AD32A078E74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2B95-6D33-4B4E-866D-D76B5BED3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15552-5C09-4C1D-8730-DF4ED98EF990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8096C-4E7C-447D-BB22-AA7406D7E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79838-E95B-4818-B191-F70B6FF97BAB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E3BA-5019-41FF-9826-EEBE21AF3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D8AD6-A86F-435E-8092-EB831E71B28E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D09D-CDC5-4B47-857A-AD9C43CB0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677ED-F072-473E-8BC0-506244E29D3E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5F462-0BF8-4E70-A9ED-C38485C62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F223B-B896-499A-93C0-BE1FF1810B1D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A52BF-B3C5-4754-AAEA-EF7A363DF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73444F-0FDC-4E95-BD6E-BD153C5B7033}" type="datetimeFigureOut">
              <a:rPr lang="ru-RU"/>
              <a:pPr>
                <a:defRPr/>
              </a:pPr>
              <a:t>13.11.2011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6FCF39-3595-47E5-8DA1-465E069B6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67544" y="476672"/>
            <a:ext cx="8435280" cy="178621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i="1" dirty="0" smtClean="0">
                <a:solidFill>
                  <a:srgbClr val="5464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Презентация на тему:</a:t>
            </a:r>
            <a:br>
              <a:rPr lang="ru-RU" i="1" dirty="0" smtClean="0">
                <a:solidFill>
                  <a:srgbClr val="5464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i="1" dirty="0" smtClean="0">
                <a:solidFill>
                  <a:srgbClr val="54642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М.В.Ломоносов – Астроном.</a:t>
            </a:r>
            <a:endParaRPr lang="ru-RU" i="1" dirty="0">
              <a:solidFill>
                <a:srgbClr val="54642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4509120"/>
            <a:ext cx="4104456" cy="2016224"/>
          </a:xfrm>
        </p:spPr>
        <p:txBody>
          <a:bodyPr/>
          <a:lstStyle/>
          <a:p>
            <a:pPr marL="0" indent="0" algn="r">
              <a:buNone/>
            </a:pPr>
            <a:r>
              <a:rPr lang="ru-RU" sz="2400" b="1" i="1" dirty="0" smtClean="0"/>
              <a:t>Выполнила работу:</a:t>
            </a:r>
          </a:p>
          <a:p>
            <a:pPr marL="0" indent="0" algn="r">
              <a:buNone/>
            </a:pPr>
            <a:r>
              <a:rPr lang="ru-RU" sz="2400" b="1" i="1" dirty="0" smtClean="0"/>
              <a:t>Ученица 10 «А» класса</a:t>
            </a:r>
          </a:p>
          <a:p>
            <a:pPr marL="0" indent="0" algn="r">
              <a:buNone/>
            </a:pPr>
            <a:r>
              <a:rPr lang="ru-RU" sz="2400" b="1" i="1" dirty="0" smtClean="0"/>
              <a:t>Вереина Анастасия.</a:t>
            </a:r>
          </a:p>
          <a:p>
            <a:pPr marL="0" indent="0" algn="r">
              <a:buNone/>
            </a:pPr>
            <a:r>
              <a:rPr lang="ru-RU" sz="2400" b="1" i="1" dirty="0" smtClean="0"/>
              <a:t>2011г.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368785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924608"/>
            <a:ext cx="1919858" cy="2573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114800" cy="5069160"/>
          </a:xfrm>
        </p:spPr>
        <p:txBody>
          <a:bodyPr/>
          <a:lstStyle/>
          <a:p>
            <a:r>
              <a:rPr lang="ru-RU" sz="1800" b="1" dirty="0"/>
              <a:t>Ломоносов Михаил </a:t>
            </a:r>
            <a:r>
              <a:rPr lang="ru-RU" sz="1800" b="1" dirty="0" smtClean="0"/>
              <a:t>Васильевич</a:t>
            </a:r>
            <a:r>
              <a:rPr lang="ru-RU" sz="1800" dirty="0"/>
              <a:t> [8(19).11.1711 - 4(15).4.1765], первый русский учёный-естествоиспытатель мирового значения, человек энциклопедических знаний, разносторонних интересов и способностей, один из основоположников физической химии, поэт, заложивший основы современного русского литературного языка, художник, историк, поборник отечественного просвещения и развития самостоятельной русской науки.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111" y="1484784"/>
            <a:ext cx="4386428" cy="507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871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962672" cy="563662"/>
          </a:xfrm>
        </p:spPr>
        <p:txBody>
          <a:bodyPr/>
          <a:lstStyle/>
          <a:p>
            <a:r>
              <a:rPr lang="ru-RU" dirty="0" smtClean="0"/>
              <a:t>Учение: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73050"/>
            <a:ext cx="5544616" cy="4884142"/>
          </a:xfrm>
        </p:spPr>
        <p:txBody>
          <a:bodyPr/>
          <a:lstStyle/>
          <a:p>
            <a:r>
              <a:rPr lang="ru-RU" sz="1600" i="1" dirty="0">
                <a:latin typeface="Comic Sans MS" pitchFamily="66" charset="0"/>
              </a:rPr>
              <a:t>Ломоносов родился в деревне Денисовка Куростровской волости. Стремясь получить образование, Ломоносов в декабре 1730 покинул дом отца и отправился в Москву. В январе 1731 он поступил в московскую Славяно-греко-латинскую академию. Ломоносов был послан в Петербург для зачисления в Академический университет, а в 1736 - в Германию для обучения химии и металлургии. В августе 1745 стал первым русским, избранным на должность профессора (академика) химии. Деятельность Ломоносова была весьма разносторонней. В 1746 он первым стал читать публичные лекции по физике на русском языке, тогда же опубликовал перевод краткого изложения. В 1748 по настоянию Ломоносова для него была построена первая в России химическая научно-исследовательская лаборатория.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304256" cy="298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2232248" cy="275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97152"/>
            <a:ext cx="4752528" cy="195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383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Изобретения: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 dirty="0"/>
              <a:t>Одним из важных изобретений Ломоносова в области оптики была "ночезрительная труба" (1756-58), позволявшая в сумерки более отчётливо различать предметы.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68759"/>
            <a:ext cx="1665734" cy="223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52625"/>
            <a:ext cx="1706096" cy="372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383" y="5852375"/>
            <a:ext cx="30861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79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Изобретения: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dirty="0"/>
              <a:t>Задолго до В. Гершеля Ломоносов сконструировал отражательный (зеркальный) телескоп без дополнительного плоского зеркала.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4"/>
            <a:ext cx="2627784" cy="33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64423"/>
            <a:ext cx="3384376" cy="219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160769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0151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562074"/>
          </a:xfrm>
        </p:spPr>
        <p:txBody>
          <a:bodyPr/>
          <a:lstStyle/>
          <a:p>
            <a:r>
              <a:rPr lang="ru-RU" sz="3200" dirty="0" smtClean="0"/>
              <a:t>Изобретения: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4320480" cy="5688632"/>
          </a:xfrm>
        </p:spPr>
        <p:txBody>
          <a:bodyPr/>
          <a:lstStyle/>
          <a:p>
            <a:r>
              <a:rPr lang="ru-RU" sz="2000" i="1" dirty="0" smtClean="0">
                <a:latin typeface="Comic Sans MS" pitchFamily="66" charset="0"/>
              </a:rPr>
              <a:t>26 </a:t>
            </a:r>
            <a:r>
              <a:rPr lang="ru-RU" sz="2000" i="1" dirty="0">
                <a:latin typeface="Comic Sans MS" pitchFamily="66" charset="0"/>
              </a:rPr>
              <a:t>мая 1761 во время прохождения Венеры по диску Солнца </a:t>
            </a:r>
            <a:r>
              <a:rPr lang="ru-RU" sz="2000" i="1" dirty="0" smtClean="0">
                <a:latin typeface="Comic Sans MS" pitchFamily="66" charset="0"/>
              </a:rPr>
              <a:t>Ломоносов </a:t>
            </a:r>
            <a:r>
              <a:rPr lang="ru-RU" sz="2000" i="1" dirty="0">
                <a:latin typeface="Comic Sans MS" pitchFamily="66" charset="0"/>
              </a:rPr>
              <a:t>открыл существование у неё атмосферы, впервые правильно истолковав размытие солнечного края при двукратном прохождении Венеры через край диска Солнца. С помощью разработанной им конструкции маятника, позволявшей обнаруживать крайне малые изменения направления и амплитуды его качаний, </a:t>
            </a:r>
            <a:r>
              <a:rPr lang="ru-RU" sz="2000" i="1" dirty="0" smtClean="0">
                <a:latin typeface="Comic Sans MS" pitchFamily="66" charset="0"/>
              </a:rPr>
              <a:t>Ломоносов осуществил </a:t>
            </a:r>
            <a:r>
              <a:rPr lang="ru-RU" sz="2000" i="1" dirty="0">
                <a:latin typeface="Comic Sans MS" pitchFamily="66" charset="0"/>
              </a:rPr>
              <a:t>длительные исследования земного тяготения.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50504"/>
            <a:ext cx="3660974" cy="363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71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4978896" cy="418058"/>
          </a:xfrm>
        </p:spPr>
        <p:txBody>
          <a:bodyPr/>
          <a:lstStyle/>
          <a:p>
            <a:r>
              <a:rPr lang="ru-RU" sz="3200" dirty="0" smtClean="0"/>
              <a:t>Изобретения: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51520" y="764704"/>
            <a:ext cx="4248472" cy="5832648"/>
          </a:xfrm>
        </p:spPr>
        <p:txBody>
          <a:bodyPr/>
          <a:lstStyle/>
          <a:p>
            <a:r>
              <a:rPr lang="ru-RU" sz="1800" i="1" dirty="0">
                <a:latin typeface="+mj-lt"/>
              </a:rPr>
              <a:t>В 1758 </a:t>
            </a:r>
            <a:r>
              <a:rPr lang="ru-RU" sz="1800" i="1" dirty="0" smtClean="0">
                <a:latin typeface="+mj-lt"/>
              </a:rPr>
              <a:t>Ломоносову  </a:t>
            </a:r>
            <a:r>
              <a:rPr lang="ru-RU" sz="1800" i="1" dirty="0">
                <a:latin typeface="+mj-lt"/>
              </a:rPr>
              <a:t>было поручено "смотрение" за Географическим </a:t>
            </a:r>
            <a:r>
              <a:rPr lang="ru-RU" sz="1800" i="1" dirty="0" smtClean="0">
                <a:latin typeface="+mj-lt"/>
              </a:rPr>
              <a:t>департаментом. </a:t>
            </a:r>
            <a:r>
              <a:rPr lang="ru-RU" sz="1800" i="1" dirty="0">
                <a:latin typeface="+mj-lt"/>
              </a:rPr>
              <a:t>Основной задачей Географического департамента было составление "Атласа Российского". </a:t>
            </a:r>
            <a:r>
              <a:rPr lang="ru-RU" sz="1800" i="1" dirty="0" smtClean="0">
                <a:latin typeface="+mj-lt"/>
              </a:rPr>
              <a:t>Ломоносов разработал </a:t>
            </a:r>
            <a:r>
              <a:rPr lang="ru-RU" sz="1800" i="1" dirty="0">
                <a:latin typeface="+mj-lt"/>
              </a:rPr>
              <a:t>обширный план получения как физико-географических, так и экономико-географических данных для составления "Атласа" с помощью организации географических экспедиций, а также обработки ответов на специальные анкеты, разосланные в различные пункты страны. </a:t>
            </a:r>
            <a:endParaRPr lang="ru-RU" sz="4400" i="1" dirty="0">
              <a:latin typeface="+mj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00" y="1412776"/>
            <a:ext cx="387320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423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490066"/>
          </a:xfrm>
        </p:spPr>
        <p:txBody>
          <a:bodyPr/>
          <a:lstStyle/>
          <a:p>
            <a:r>
              <a:rPr lang="ru-RU" sz="2800" dirty="0" smtClean="0"/>
              <a:t>Изобретения: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052736"/>
            <a:ext cx="4258816" cy="5688632"/>
          </a:xfrm>
        </p:spPr>
        <p:txBody>
          <a:bodyPr/>
          <a:lstStyle/>
          <a:p>
            <a:r>
              <a:rPr lang="ru-RU" sz="2000" b="1" i="1" dirty="0">
                <a:latin typeface="+mj-lt"/>
              </a:rPr>
              <a:t>В "Рассуждениях о большой точности морского пути" </a:t>
            </a:r>
            <a:r>
              <a:rPr lang="ru-RU" sz="2000" b="1" i="1" dirty="0" smtClean="0">
                <a:latin typeface="+mj-lt"/>
              </a:rPr>
              <a:t>Ломоносов  </a:t>
            </a:r>
            <a:r>
              <a:rPr lang="ru-RU" sz="2000" b="1" i="1" dirty="0">
                <a:latin typeface="+mj-lt"/>
              </a:rPr>
              <a:t>предложил ряд новых приборов и методов для определения долготы и широты места. В этом сочинении он впервые внёс предложение об организации международной Мореплавательской </a:t>
            </a:r>
            <a:r>
              <a:rPr lang="ru-RU" sz="2000" b="1" i="1" dirty="0" smtClean="0">
                <a:latin typeface="+mj-lt"/>
              </a:rPr>
              <a:t>академии. Он </a:t>
            </a:r>
            <a:r>
              <a:rPr lang="ru-RU" sz="2000" b="1" i="1" dirty="0">
                <a:latin typeface="+mj-lt"/>
              </a:rPr>
              <a:t>исследовал морские льды и дал первую их </a:t>
            </a:r>
            <a:r>
              <a:rPr lang="ru-RU" sz="2000" b="1" i="1" dirty="0" smtClean="0">
                <a:latin typeface="+mj-lt"/>
              </a:rPr>
              <a:t>классификацию.</a:t>
            </a:r>
            <a:endParaRPr lang="ru-RU" sz="2000" b="1" i="1" dirty="0">
              <a:latin typeface="+mj-lt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57522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830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5626968" cy="778098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effectLst/>
              </a:rPr>
              <a:t>Подведем итоги:</a:t>
            </a:r>
            <a:endParaRPr dirty="0" smtClean="0"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dirty="0" smtClean="0"/>
          </a:p>
        </p:txBody>
      </p:sp>
      <p:sp>
        <p:nvSpPr>
          <p:cNvPr id="16387" name="Rectangle 4"/>
          <p:cNvSpPr>
            <a:spLocks noGrp="1"/>
          </p:cNvSpPr>
          <p:nvPr>
            <p:ph sz="half" idx="2"/>
          </p:nvPr>
        </p:nvSpPr>
        <p:spPr>
          <a:xfrm>
            <a:off x="395536" y="1124744"/>
            <a:ext cx="4032448" cy="5544616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1200" dirty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1600" i="1" dirty="0" smtClean="0"/>
              <a:t>Научное </a:t>
            </a:r>
            <a:r>
              <a:rPr lang="ru-RU" sz="1600" i="1" dirty="0"/>
              <a:t>творчество </a:t>
            </a:r>
            <a:r>
              <a:rPr lang="ru-RU" sz="1600" i="1" dirty="0" smtClean="0"/>
              <a:t>Ломоносова </a:t>
            </a:r>
            <a:r>
              <a:rPr lang="ru-RU" sz="1600" i="1" dirty="0"/>
              <a:t>и его жизненный путь служат предметом исследований многих советских и зарубежных учёных. При институте истории естествознания и техники </a:t>
            </a:r>
            <a:r>
              <a:rPr lang="ru-RU" sz="1600" i="1" dirty="0" smtClean="0"/>
              <a:t>организован </a:t>
            </a:r>
            <a:r>
              <a:rPr lang="ru-RU" sz="1600" i="1" dirty="0"/>
              <a:t>музей </a:t>
            </a:r>
            <a:r>
              <a:rPr lang="ru-RU" sz="1600" i="1" dirty="0" smtClean="0"/>
              <a:t>Ломоносова </a:t>
            </a:r>
            <a:r>
              <a:rPr lang="ru-RU" sz="1600" i="1" dirty="0"/>
              <a:t>(Ленинград). В 1956 </a:t>
            </a:r>
            <a:r>
              <a:rPr lang="ru-RU" sz="1600" i="1" dirty="0" smtClean="0"/>
              <a:t>АН СССР учредила </a:t>
            </a:r>
            <a:r>
              <a:rPr lang="ru-RU" sz="1600" i="1" dirty="0"/>
              <a:t>присуждение двух золотых медалей </a:t>
            </a:r>
            <a:r>
              <a:rPr lang="ru-RU" sz="1600" i="1" dirty="0" smtClean="0"/>
              <a:t>Ломоносову </a:t>
            </a:r>
            <a:r>
              <a:rPr lang="ru-RU" sz="1600" i="1" dirty="0"/>
              <a:t>- высшей награды АН СССР за выдающиеся работы в области естественных и общественных </a:t>
            </a:r>
            <a:r>
              <a:rPr lang="ru-RU" sz="1600" i="1" dirty="0" smtClean="0"/>
              <a:t>наук. Именем Ломоносова </a:t>
            </a:r>
            <a:r>
              <a:rPr lang="ru-RU" sz="1600" i="1" dirty="0"/>
              <a:t>названы город в Ленинградской области, течение в Атлантическом океане, горный хребет на Новой Земле, подводный хребет в Северном Ледовитом океане, возвышенность на острове Западный Шпицберген.</a:t>
            </a:r>
            <a:endParaRPr lang="ru-RU" sz="1600" i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-1"/>
            <a:ext cx="2555776" cy="312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409" y="2204864"/>
            <a:ext cx="1574002" cy="217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06" y="4571767"/>
            <a:ext cx="3061440" cy="224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351677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10351677</Template>
  <TotalTime>0</TotalTime>
  <Words>441</Words>
  <Application>Microsoft Office PowerPoint</Application>
  <PresentationFormat>Экран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10351677</vt:lpstr>
      <vt:lpstr>Презентация на тему: М.В.Ломоносов – Астроном.</vt:lpstr>
      <vt:lpstr>Биография:</vt:lpstr>
      <vt:lpstr>Учение:</vt:lpstr>
      <vt:lpstr>Изобретения:</vt:lpstr>
      <vt:lpstr>Изобретения:</vt:lpstr>
      <vt:lpstr>Изобретения:</vt:lpstr>
      <vt:lpstr>Изобретения:</vt:lpstr>
      <vt:lpstr>Изобретения:</vt:lpstr>
      <vt:lpstr>Подведем итоги: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Шаблон оформления к 8 Марта</dc:description>
  <cp:lastModifiedBy/>
  <cp:revision>1</cp:revision>
  <dcterms:created xsi:type="dcterms:W3CDTF">2011-11-13T11:34:48Z</dcterms:created>
  <dcterms:modified xsi:type="dcterms:W3CDTF">2011-11-13T14:11:56Z</dcterms:modified>
  <cp:category>Шаблон оформления к 8 Марта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TC103516771049</vt:lpwstr>
  </property>
</Properties>
</file>