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B"/>
    <a:srgbClr val="FEF4EC"/>
    <a:srgbClr val="334602"/>
    <a:srgbClr val="087A26"/>
    <a:srgbClr val="025E4F"/>
    <a:srgbClr val="FFCC99"/>
    <a:srgbClr val="016747"/>
    <a:srgbClr val="0351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198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504C-0F89-49AB-84EA-5F483F32BEEA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08DEE-F4F4-4587-A386-96511925B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6DDBB-0593-4B9C-8DE1-99D9EB4D50DA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6D78E-166B-488F-9CF1-FA13544A0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0774E-8374-4B74-A141-8061B63609A1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66596-99E1-4317-8431-43F4765FD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8A2D7-AB7A-4786-9A42-AEE66D889015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AC8C1-A589-411A-BBA6-522C1C3EB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AF35-D0ED-4179-9B7C-A86F8FB3729A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A951C-DCF6-48BA-B9BA-41829D210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EB440-0A36-4C6C-87E2-3614D1CEDCC7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E42B1-D0C7-48FE-88E1-EC232B4E3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9C5C-8990-4BFD-A83A-BBCB69A2B874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995B9-F34E-4583-ACDB-13AD29404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5212E-1A90-4BB3-9269-28F5618EA1DF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DB029-279E-4260-9226-72CF3809E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6367-BF55-4EB9-81D4-9343E44920E6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CEA2-1108-4DAE-9E22-643C47B58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EB593-F5BB-4CAC-91FB-186FC0482947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80684-24FF-458C-80E1-47120B04E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8A542-F3D8-40F5-9DBA-E2163328643C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B32BB-0685-4E2F-8D98-0A6E62BAA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96DA36-4351-42AD-BC59-504718917F0C}" type="datetimeFigureOut">
              <a:rPr lang="ru-RU"/>
              <a:pPr>
                <a:defRPr/>
              </a:pPr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805259-A6F7-4581-B026-CA532B3EA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9573F"/>
            </a:gs>
            <a:gs pos="64999">
              <a:srgbClr val="F0EBD5"/>
            </a:gs>
            <a:gs pos="100000">
              <a:srgbClr val="D1C39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8" name="Picture 4" descr="D:\Documents and Settings\ДиАл\Local Settings\Temporary Internet Files\Content.IE5\JO7CL6UJ\MPj04394640000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44538" y="0"/>
              <a:ext cx="5499462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35" name="Picture 11" descr="D:\Documents and Settings\ДиАл\Local Settings\Temporary Internet Files\Content.IE5\JO7CL6UJ\MPj04394640000[1].jpg"/>
            <p:cNvPicPr>
              <a:picLocks noChangeAspect="1" noChangeArrowheads="1"/>
            </p:cNvPicPr>
            <p:nvPr/>
          </p:nvPicPr>
          <p:blipFill>
            <a:blip r:embed="rId2" cstate="print"/>
            <a:srcRect r="46742"/>
            <a:stretch>
              <a:fillRect/>
            </a:stretch>
          </p:blipFill>
          <p:spPr bwMode="auto">
            <a:xfrm>
              <a:off x="0" y="0"/>
              <a:ext cx="4286217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4" name="Прямоугольник 3"/>
          <p:cNvSpPr/>
          <p:nvPr/>
        </p:nvSpPr>
        <p:spPr>
          <a:xfrm>
            <a:off x="1071538" y="857232"/>
            <a:ext cx="3643338" cy="160043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16" name="TextBox 15"/>
          <p:cNvSpPr txBox="1">
            <a:spLocks noChangeArrowheads="1"/>
          </p:cNvSpPr>
          <p:nvPr/>
        </p:nvSpPr>
        <p:spPr bwMode="auto">
          <a:xfrm>
            <a:off x="642938" y="2000250"/>
            <a:ext cx="6357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это тот, кто знает чему, как и зачем учить.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357166"/>
            <a:ext cx="5214942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Мелкумян</a:t>
            </a: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Ирина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Владимировна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9388" y="2286000"/>
            <a:ext cx="46783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sz="4000" b="1">
                <a:latin typeface="Monotype Corsiva" pitchFamily="66" charset="0"/>
              </a:rPr>
              <a:t>ГБОУ СОШ</a:t>
            </a:r>
          </a:p>
          <a:p>
            <a:pPr algn="ctr"/>
            <a:r>
              <a:rPr lang="ru-RU" sz="4000" b="1">
                <a:latin typeface="Monotype Corsiva" pitchFamily="66" charset="0"/>
              </a:rPr>
              <a:t>с углубленным изучением  информатики  № 1351 </a:t>
            </a:r>
          </a:p>
        </p:txBody>
      </p:sp>
      <p:pic>
        <p:nvPicPr>
          <p:cNvPr id="14340" name="Picture 2" descr="F:\фото мелкумян\Рисунок2.jpg"/>
          <p:cNvPicPr>
            <a:picLocks noChangeAspect="1" noChangeArrowheads="1"/>
          </p:cNvPicPr>
          <p:nvPr/>
        </p:nvPicPr>
        <p:blipFill>
          <a:blip r:embed="rId2"/>
          <a:srcRect l="9373"/>
          <a:stretch>
            <a:fillRect/>
          </a:stretch>
        </p:blipFill>
        <p:spPr bwMode="auto">
          <a:xfrm>
            <a:off x="5568950" y="404813"/>
            <a:ext cx="357505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4602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6000750" y="2071688"/>
            <a:ext cx="2643188" cy="3500437"/>
            <a:chOff x="5929322" y="2071678"/>
            <a:chExt cx="2643206" cy="3500462"/>
          </a:xfrm>
        </p:grpSpPr>
        <p:sp>
          <p:nvSpPr>
            <p:cNvPr id="8" name="Загнутый угол 7"/>
            <p:cNvSpPr/>
            <p:nvPr/>
          </p:nvSpPr>
          <p:spPr>
            <a:xfrm>
              <a:off x="5929322" y="2071678"/>
              <a:ext cx="2643206" cy="3500462"/>
            </a:xfrm>
            <a:prstGeom prst="foldedCorner">
              <a:avLst/>
            </a:prstGeom>
            <a:solidFill>
              <a:srgbClr val="FDEADB"/>
            </a:solidFill>
            <a:ln cap="rnd" cmpd="tri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prstDash val="solid"/>
              <a:round/>
              <a:headEnd w="med" len="lg"/>
              <a:tailEnd type="none" w="med" len="sm"/>
            </a:ln>
            <a:effectLst>
              <a:outerShdw blurRad="457200" dist="203200" dir="12960000" sx="99000" sy="99000" algn="ctr" rotWithShape="0">
                <a:srgbClr val="000000">
                  <a:alpha val="6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68" name="TextBox 8"/>
            <p:cNvSpPr txBox="1">
              <a:spLocks noChangeArrowheads="1"/>
            </p:cNvSpPr>
            <p:nvPr/>
          </p:nvSpPr>
          <p:spPr bwMode="auto">
            <a:xfrm>
              <a:off x="6143636" y="2500306"/>
              <a:ext cx="2000264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i="1">
                  <a:latin typeface="Times New Roman" pitchFamily="18" charset="0"/>
                  <a:cs typeface="Times New Roman" pitchFamily="18" charset="0"/>
                </a:rPr>
                <a:t>«Если просто учить чему-нибудь человека, он никогда ничему не научится».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000100" y="428604"/>
            <a:ext cx="7774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istral" pitchFamily="66" charset="0"/>
                <a:cs typeface="+mn-cs"/>
              </a:rPr>
              <a:t>Моя педагогическая концепция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istral" pitchFamily="66" charset="0"/>
              <a:cs typeface="+mn-cs"/>
            </a:endParaRPr>
          </a:p>
        </p:txBody>
      </p:sp>
      <p:pic>
        <p:nvPicPr>
          <p:cNvPr id="15364" name="Picture 4" descr="F:\фото мелкумян\IMAG0355.jpg"/>
          <p:cNvPicPr>
            <a:picLocks noChangeAspect="1" noChangeArrowheads="1"/>
          </p:cNvPicPr>
          <p:nvPr/>
        </p:nvPicPr>
        <p:blipFill>
          <a:blip r:embed="rId2"/>
          <a:srcRect l="694" t="2177" r="955" b="2469"/>
          <a:stretch>
            <a:fillRect/>
          </a:stretch>
        </p:blipFill>
        <p:spPr bwMode="auto">
          <a:xfrm>
            <a:off x="0" y="1989138"/>
            <a:ext cx="58674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642938" y="714375"/>
            <a:ext cx="7858125" cy="4572000"/>
            <a:chOff x="642910" y="714356"/>
            <a:chExt cx="7858180" cy="457203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42910" y="714356"/>
              <a:ext cx="7858180" cy="4572032"/>
            </a:xfrm>
            <a:prstGeom prst="rect">
              <a:avLst/>
            </a:prstGeom>
            <a:solidFill>
              <a:srgbClr val="016747"/>
            </a:solidFill>
            <a:ln w="219075" cap="flat" cmpd="sng">
              <a:solidFill>
                <a:schemeClr val="accent6">
                  <a:lumMod val="50000"/>
                </a:schemeClr>
              </a:solidFill>
              <a:prstDash val="solid"/>
              <a:miter lim="800000"/>
            </a:ln>
            <a:effectLst>
              <a:outerShdw blurRad="673100" dist="76200" dir="6180000" sx="101000" sy="101000" algn="ctr" rotWithShape="0">
                <a:srgbClr val="000000">
                  <a:alpha val="81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42900"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ru-RU"/>
            </a:p>
          </p:txBody>
        </p:sp>
        <p:sp>
          <p:nvSpPr>
            <p:cNvPr id="16390" name="TextBox 5"/>
            <p:cNvSpPr txBox="1">
              <a:spLocks noChangeArrowheads="1"/>
            </p:cNvSpPr>
            <p:nvPr/>
          </p:nvSpPr>
          <p:spPr bwMode="auto">
            <a:xfrm>
              <a:off x="1500166" y="2214554"/>
              <a:ext cx="5500726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Tx/>
                <a:buAutoNum type="arabicParenR"/>
              </a:pPr>
              <a:r>
                <a:rPr lang="ru-RU" sz="3600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Урок – исследование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3600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Урок – диспут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3600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Урок – конференция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3600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Урок – путешествие</a:t>
              </a:r>
            </a:p>
            <a:p>
              <a:pPr marL="342900" indent="-342900"/>
              <a:endParaRPr lang="ru-RU">
                <a:latin typeface="Calibri" pitchFamily="34" charset="0"/>
              </a:endParaRPr>
            </a:p>
            <a:p>
              <a:pPr marL="342900" indent="-342900">
                <a:buFontTx/>
                <a:buAutoNum type="arabicParenR"/>
              </a:pPr>
              <a:endParaRPr lang="ru-RU">
                <a:latin typeface="Calibri" pitchFamily="34" charset="0"/>
              </a:endParaRPr>
            </a:p>
          </p:txBody>
        </p:sp>
        <p:sp>
          <p:nvSpPr>
            <p:cNvPr id="16391" name="TextBox 6"/>
            <p:cNvSpPr txBox="1">
              <a:spLocks noChangeArrowheads="1"/>
            </p:cNvSpPr>
            <p:nvPr/>
          </p:nvSpPr>
          <p:spPr bwMode="auto">
            <a:xfrm>
              <a:off x="2214546" y="1000108"/>
              <a:ext cx="571504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800" i="1">
                  <a:solidFill>
                    <a:srgbClr val="FFFF99"/>
                  </a:solidFill>
                  <a:latin typeface="Times New Roman" pitchFamily="18" charset="0"/>
                  <a:cs typeface="Times New Roman" pitchFamily="18" charset="0"/>
                </a:rPr>
                <a:t>Формы Занятий: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D:\Documents and Settings\ДиАл\Local Settings\Temporary Internet Files\Content.IE5\ATO1RKNN\MPj04395710000[1].jpg"/>
          <p:cNvPicPr>
            <a:picLocks noChangeAspect="1" noChangeArrowheads="1"/>
          </p:cNvPicPr>
          <p:nvPr/>
        </p:nvPicPr>
        <p:blipFill>
          <a:blip r:embed="rId2">
            <a:lum bright="10000" contrast="-40000"/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57158" y="142852"/>
            <a:ext cx="705513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itchFamily="66" charset="0"/>
                <a:cs typeface="+mn-cs"/>
              </a:rPr>
              <a:t>На уроках использую: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istral" pitchFamily="66" charset="0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143116"/>
            <a:ext cx="6715172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ТСО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2) Компьютерная техника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3) Наглядность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4)Исследовательская работа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69088"/>
          </a:xfrm>
        </p:spPr>
        <p:txBody>
          <a:bodyPr rtlCol="0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6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Я  - классный руководитель.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Моя цель как классного руководителя - создать благоприятную атмосферу для успешного обучения и воспитания, чтобы ребята чувствовали себя комфортно, уверенно, чтобы они находили в классе поддержку и взаимопонимание, чтобы класс стал для них второй семьёй.  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    Мы не просто класс, а часть школьного коллектива,  поэтому успеваем принимать участие и в общешкольных и в районных мероприятиях.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    Большое место отводится общественно-полезным делам, а также деятельности, направленной на организацию жизни, учёбы, поведения школьников, улучшение окружающей среды.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    Предъявляя высокие требования к процессу и результатам работы, я в то же время стараюсь быть внимательной к каждому ученику и стремлюсь способствовать его личностному становлению, а иногда и исправлению негативного влияния среды на него.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57D77"/>
            </a:gs>
            <a:gs pos="12000">
              <a:srgbClr val="057D77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43808" y="0"/>
            <a:ext cx="593944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Lef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Мои</a:t>
            </a:r>
            <a:r>
              <a:rPr lang="ru-RU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достижения</a:t>
            </a:r>
            <a:endParaRPr lang="ru-RU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9459" name="Picture 2" descr="C:\Documents and Settings\User\Мои документы\Downloads\Scan2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7171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Documents and Settings\User\Мои документы\Downloads\Scan2000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644900"/>
            <a:ext cx="4113213" cy="2908300"/>
          </a:xfrm>
        </p:spPr>
      </p:pic>
      <p:pic>
        <p:nvPicPr>
          <p:cNvPr id="19461" name="Picture 4" descr="C:\Documents and Settings\User\Мои документы\Downloads\Scan2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692150"/>
            <a:ext cx="2390775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Documents and Settings\User\Мои документы\Downloads\Scan200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284538"/>
            <a:ext cx="26987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C:\Documents and Settings\User\Мои документы\Downloads\Scan200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4813" y="765175"/>
            <a:ext cx="23891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285784" y="0"/>
            <a:ext cx="7072330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Учитель – профессия,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хобби и главное дело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в жизни.</a:t>
            </a:r>
          </a:p>
        </p:txBody>
      </p:sp>
      <p:pic>
        <p:nvPicPr>
          <p:cNvPr id="4098" name="Picture 2" descr="F:\ирина  владимировна\DSC02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9584" y="0"/>
            <a:ext cx="374441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4099" name="Picture 3" descr="F:\фото мелкумян\IMAG0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5551032" cy="33197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2571750"/>
            <a:ext cx="77152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Monotype Corsiva" pitchFamily="66" charset="0"/>
                <a:cs typeface="Times New Roman" pitchFamily="18" charset="0"/>
              </a:rPr>
              <a:t>«Когда уходим мы к неведомым высотам,</a:t>
            </a:r>
          </a:p>
          <a:p>
            <a:r>
              <a:rPr lang="ru-RU" sz="4000">
                <a:latin typeface="Monotype Corsiva" pitchFamily="66" charset="0"/>
                <a:cs typeface="Times New Roman" pitchFamily="18" charset="0"/>
              </a:rPr>
              <a:t>За нами в небе след искрящийся лежит</a:t>
            </a:r>
          </a:p>
          <a:p>
            <a:r>
              <a:rPr lang="ru-RU" sz="4000">
                <a:latin typeface="Monotype Corsiva" pitchFamily="66" charset="0"/>
                <a:cs typeface="Times New Roman" pitchFamily="18" charset="0"/>
              </a:rPr>
              <a:t>И первая любовь с названием «работа»</a:t>
            </a:r>
          </a:p>
          <a:p>
            <a:r>
              <a:rPr lang="ru-RU" sz="4000">
                <a:latin typeface="Monotype Corsiva" pitchFamily="66" charset="0"/>
                <a:cs typeface="Times New Roman" pitchFamily="18" charset="0"/>
              </a:rPr>
              <a:t>Останется при нас оставшуюся жизнь». </a:t>
            </a:r>
          </a:p>
        </p:txBody>
      </p:sp>
      <p:pic>
        <p:nvPicPr>
          <p:cNvPr id="5" name="Рисунок 4" descr="img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2659" y="265090"/>
            <a:ext cx="2619393" cy="1964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171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Arial</vt:lpstr>
      <vt:lpstr>Times New Roman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ДиАл</dc:creator>
  <cp:lastModifiedBy>Юра</cp:lastModifiedBy>
  <cp:revision>40</cp:revision>
  <dcterms:created xsi:type="dcterms:W3CDTF">2009-11-08T14:37:45Z</dcterms:created>
  <dcterms:modified xsi:type="dcterms:W3CDTF">2012-03-23T19:18:24Z</dcterms:modified>
</cp:coreProperties>
</file>