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4" r:id="rId5"/>
    <p:sldId id="265" r:id="rId6"/>
    <p:sldId id="267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6E4BE3E-5952-4D64-BB44-81FC07AC7D1A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2810168-BCA9-45B5-B083-D40523768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0"/>
            <a:ext cx="6686350" cy="2868168"/>
          </a:xfrm>
        </p:spPr>
        <p:txBody>
          <a:bodyPr/>
          <a:lstStyle/>
          <a:p>
            <a:r>
              <a:rPr lang="ru-RU" dirty="0" smtClean="0"/>
              <a:t>Музей теленгитов </a:t>
            </a:r>
            <a:r>
              <a:rPr lang="ru-RU" dirty="0" err="1" smtClean="0"/>
              <a:t>чуйской</a:t>
            </a:r>
            <a:r>
              <a:rPr lang="ru-RU" dirty="0" smtClean="0"/>
              <a:t> степи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81809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работы: Санин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Эрмен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2а класса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Кош-Агачская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СОШ  им. В. И.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Чаптынова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Руководитель:Турдубекова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Л.Н.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714752"/>
            <a:ext cx="58579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solidFill>
                  <a:srgbClr val="000099"/>
                </a:solidFill>
              </a:rPr>
              <a:t>Задачи:</a:t>
            </a:r>
            <a:r>
              <a:rPr lang="ru-RU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ru-RU" b="1" dirty="0" smtClean="0"/>
              <a:t> 1. Посетить музей.</a:t>
            </a:r>
          </a:p>
          <a:p>
            <a:pPr>
              <a:spcBef>
                <a:spcPct val="50000"/>
              </a:spcBef>
            </a:pPr>
            <a:r>
              <a:rPr lang="ru-RU" b="1" dirty="0" smtClean="0"/>
              <a:t> 2. Побеседовать с дедом- директором музея.</a:t>
            </a:r>
          </a:p>
          <a:p>
            <a:pPr>
              <a:spcBef>
                <a:spcPct val="50000"/>
              </a:spcBef>
            </a:pPr>
            <a:r>
              <a:rPr lang="ru-RU" b="1" dirty="0" smtClean="0"/>
              <a:t> 3. Найти материал и его изучить.</a:t>
            </a:r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500042"/>
            <a:ext cx="700092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Приезжая  к дедушке в село Кокоря,у меня вызвал интерес музей теленгитов Чуйской степи.</a:t>
            </a:r>
          </a:p>
          <a:p>
            <a:pPr>
              <a:spcBef>
                <a:spcPct val="50000"/>
              </a:spcBef>
            </a:pPr>
            <a:endParaRPr lang="ru-RU" dirty="0" smtClean="0"/>
          </a:p>
          <a:p>
            <a:pPr>
              <a:spcBef>
                <a:spcPct val="50000"/>
              </a:spcBef>
            </a:pPr>
            <a:r>
              <a:rPr lang="ru-RU" sz="3600" dirty="0" smtClean="0">
                <a:solidFill>
                  <a:srgbClr val="000099"/>
                </a:solidFill>
              </a:rPr>
              <a:t>Цель проекта:</a:t>
            </a:r>
          </a:p>
          <a:p>
            <a:pPr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sz="2000" b="1" dirty="0" smtClean="0"/>
              <a:t>Узнать про Музей теленгитов Чуйской степи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7239000" cy="11430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200" b="0" cap="none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lang="ru-RU" sz="2200" b="0" cap="none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200" b="0" cap="none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200" b="0" cap="none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200" cap="none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    В селе </a:t>
            </a:r>
            <a:r>
              <a:rPr lang="ru-RU" sz="2200" cap="none" dirty="0" err="1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Кокоря</a:t>
            </a:r>
            <a:r>
              <a:rPr lang="ru-RU" sz="2200" cap="none" dirty="0" smtClean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находится уникальный краеведческий музей теленгитов Чуйской степи.</a:t>
            </a:r>
            <a:r>
              <a:rPr lang="ru-RU" sz="22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22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</a:br>
            <a:r>
              <a:rPr lang="ru-RU" sz="72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72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</a:br>
            <a:endParaRPr lang="ru-RU" dirty="0"/>
          </a:p>
        </p:txBody>
      </p:sp>
      <p:pic>
        <p:nvPicPr>
          <p:cNvPr id="13314" name="Picture 2" descr="C:\Documents and Settings\Admin\Рабочий стол\Новая папка\IMG_33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47"/>
            <a:ext cx="6858048" cy="3714775"/>
          </a:xfrm>
          <a:prstGeom prst="rect">
            <a:avLst/>
          </a:prstGeom>
          <a:noFill/>
        </p:spPr>
      </p:pic>
      <p:sp>
        <p:nvSpPr>
          <p:cNvPr id="10242" name="AutoShape 2" descr="data:image/jpeg;base64,/9j/4AAQSkZJRgABAQAAAQABAAD/2wBDAAkGBwgHBgkIBwgKCgkLDRYPDQwMDRsUFRAWIB0iIiAdHx8kKDQsJCYxJx8fLT0tMTU3Ojo6Iys/RD84QzQ5Ojf/2wBDAQoKCg0MDRoPDxo3JR8lNzc3Nzc3Nzc3Nzc3Nzc3Nzc3Nzc3Nzc3Nzc3Nzc3Nzc3Nzc3Nzc3Nzc3Nzc3Nzc3Nzf/wAARCACQALQDASIAAhEBAxEB/8QAHAAAAgIDAQEAAAAAAAAAAAAAAAYEBQIDBwgB/8QASBAAAgEDAgQDBAYFCQUJAAAAAQIDAAQRBSEGEjFBE1FhInGBkQcUIzJioRVCUrHBFiQzcqKy0dLwF5OzwuEmNDZjdIKS4vH/xAAaAQACAwEBAAAAAAAAAAAAAAAAAgEDBAUG/8QAMREAAQMDAgIJBAEFAAAAAAAAAQACAwQRIRIxQVEFEyJhcZGh0fAUMlKxQiMzgcHh/9oADAMBAAIRAxEAPwDoLQX/AAkxe0WS+0MAl7cEtNbeqZ+8v4Scjt5Uy6dfWuo2iXVlOk0EgyrocipXLtilTWNHm0eebWNAlWF2PPdWj/0Vx7h+q/qOvek+zPBaw5tRh+H8+fj39/nzTVnAqDc6zp9qeWa6jDfsg5PyFJ0/E0mtsY4mezEePEt5NnB8mrXHBHDCzjHtHO4O/vrmzdI6XFsY25rQzo4t/um3cmv+Umnk+z4xGcZ8PGT8cVnHxFprlh4xBU75Q0ljmZWDsTv94vgf6xWcKqqlWYNnO2cY7+W1Zh0lNyCtNBFbcroBvLYRiQzxhD3LCiO9tZX5I7iJm8g4JpJi8MqQUGDuRjP76ylsogpMeOUNzdMkGr29IuIuGqg0LRxT1kV9ztSVBdXlsqiG5KqowFxkH4VdafrnO5ivVWJht4n6pPl6GtUVdG82IsVRJSPYLjKvKKxDAgEEEHoaxmcxxOwAJAyAa2EgC6yjJstlFVC6w2SrxBWAznfB+NZrqpdQVjGfImsY6QpzxV3USclaUVUy6tKisVt+fHYVSXXF97AzAacmB+0xBx8qR3SdMw2cfQqyOimk+0eoTjRSra8a2csSGYLFKRurHYH31vm4qhRfZTJK5AzUHpWkG7vQqTQVANi1MdFUVnrz3MKuIVBIBIydjW19ZMcbSSoixqMsxbAHxNM3pKmdsfQqs00oNiFbZHnS1qWuXN5dyaVw4qS3abTXTjMNtnzPdvQfGqu41nUOIw0VgHtNLDYluU/pJx3CeS/i6+VXPCT2qQzafY2kdtb2oUKqnJOc7nzO3WmFbE+QRA5K0fTGBpe8XI4cB4+3nyWFrwbpCxZv7ZdQunJaW5ufad2P7h5AbCimTlorV1bOSp+sqPzPmUE7Ur8UXEYkK3M6xQooPtNgfGmg9K51xnFMdWkWS2aaB8HxCwATGMZBI5gN9vWstc/REnoWa5fBVd+bO9KT2c4W7U/Z3CHZvPOfvLt/+VgNamhQ295ZTNcYLcsWCJFH7GTv2261FWK4dJfFto5FTcZ25uvTtWjUbe4nUQq5lkLB4m5scu/XNcMStcbHZd1rhbTIFut+J4r1Ge1tblljbldnjxuO252ol4mFrJyzabehSchhHzKB71JqPaJaW160V1J4YV97mEey7HtIN9899s1Jm1O3tJVWFpJVbA540JCnyOO1LI4h12tuFDmBp7j6qSOJYwQzW86cwOALdiSPhUm14u03mBaQxgHq4YAflUDU9Q02K2jZ54o77pGp2c+e3litWi21vqZeW4CyRwEIoB3ORnJI71AlDWa3AhQRGTZM0PEGmzxlorgMFyTy74Nbo7q2njLBmWM9C6Efw6VSajB+ibY3doJpbdCC6KctGMjceY/wqXHeWryqxZ+d4+Ygbqw9eu9DakuGq2OCqEbOCedCnEtmoV1dFACsD1HlU673t5MfsmlfRNctLYi2XLhyCCuMLtj5bUyX0mLCaRO0ZI+Vd2CoZJAbHIGVx54nMl23OFQ8pOcEZ7VvhgZCxGMnvUazkKwLNdSIoK7KB+dbJtVtIIyS5Yj9VBk1wI3REanGy2uDydLQpTK0aEkZwM7Deqy40yW9cu5ReZQOVxkCon6YubicRrC8UROPE5c4q9gLGFcMG9aLxVDtObBSWyQZ4qnPC1iCW8MMW7E1D/kxH9YWd35eQYREOw9c96ZizKcE9s59Kpta1v6gUtokNxfzbw2se5YeZ8h60xgjJwCrIqipe6zXXVY19DogeO7uCydQpJ5ifIY6n0rBLafWnSfVlENkpBiscklvxSY6/wBXpUqw0Etctf6sUnvm3VVX7OEeSj/m6mrdoIFUtLlFA3YOVAqlsbosRnzV0kzGns5dxPt7rGSeOKPHK2w2XGB8qsOHUUPcOIwrsFLEDBPWoUNxpwJMcsYIySSd8Dr1q20iSKVpWibm9lfaHQjfG9baBhNS1xcPgXPnJEZFirKiiivSrmqDq9ybTTbiZXCOqHkJ/a7fnXOre5MtrLNe3JnPMclzsnTO/lv3rpV7aw3ts8FynPE3Vc1wj6StLutLvblMXNtYPJzKUU+E4JwAW6HbqD/CuX0hSOqCBezf9ro0ErWXFsp5srKPUbOO6W7X6sRlWhOQR6Hpil664h0HTbk20MM55yyGf2sEj06kZxv65qjPEZseH30/T5IIYZVVVRFyd885HTr0pUuZWkkkYGWYMS2ykAn3H3/lWGHo2Np32W8ukOSE0azrETc9lZSfasBl0QsiZ369zjpUCCSZ7YJHdSch3ZY5Sq5yOqg98+W9UsGpXKyqbmCfYj2urL6j8jvnvWjwriaVljtnl5mycKRk5J2AJPnW6OmZG3SE0cjxi1xyTjDJcwwH6rOQCTlDkry+obI/Kq+34m1DS7ySG3srFowSHAg8IsR3JXbbp0qv03Ubi1YLcBRynKswJ5feO4qN4E0M8jye2JenKRy465/dUdVGQQ8AhWyU7xZ0YNvVdF0XXLfiS3+o6jbXFoz4PMkn2bEHYZGD1I69fWt2oxz8Oq015IHtQwEeB7R9MefrSBZ6pcWsjeFaJJGylHDLlmyCNvLG5qYuq3t/JHcazcyXcUEQUIIPaA7b9AT+ePSsTqCMHsmzeXsqiJWnLT5LqfC+tRtIFhkzlsMrpjfuN6e7oJJaSiQZRkOc+WK559FtrJfwy3k9qRY8oWISqB7Q8vUbgnvT9qu2mXWB0ibb4V0KaB0ELxe4zZcupe18wAwVQqulj7NVi3UJjOxHbapC2lqCCIVGD2pHlLJGXYBTj2ce+mDQreQQrJHdnk6so2APrXnGTCQ9pg9F1JqXq2ataYUSIHAQKANziq/UDJaTrLa8zKFJkiA6Dtj86mNMsMZMxARAWZs4Cjz3qhN1ecSkx6az2uk5IlvM4e49I/Ifi+Vb3QiRthiyxxMOrUduKwuden1C4NloiBpgftp5R9nb+/zPXYVM0bSorASPzNPdy7zXMu7yH+A64A2FWNpY2un2aW9pCscaLgAfvJ6k+tbEVc5XpiggjAKd0zbaYxYep8V8VQD3+dfGhWReVhlTuw8xWZGT6d/dWw5xttnc+gqLAixVBKrINKs1Ml7d2yMxUAAjYAdPjVpoE7yyTqyLEqKvLEo6Dfc/67VCnD3sHKJWhVWzkAHI7Vu4WsHsprstJzrIE5c/eH3uvzpqMEVLAwdnP6KmY6onF5zyTBRRRXpVzFou5hb2sszdI0LfKuO69Pd3uqreuI5ORcK8jkhVP3yNsA4/PHSu0MqupVgCpGCD3pV4x0q0msooFjWJHLK3hjHUdffWKsY8t1NOyugc5rxp3XKtcsrW8uo3jDwSzIeTHtIeXAwSTnmOc53719sIJpkW1t7RViQrzXrKrjGMnChiewA9aY7Dh220+AoTE+DnLLlid8HPn5UW2j21rbrHbgRhFChgMEj4VzXSFdljqojSZNtsJXThtf50txqNtDIpAi5RyAdyGz17DbHeteiXMnD97diROa4WL2L2PDxnfPs7nHQddz5U0yaTaws0s0KSOd5GbfJ/wrUlnZxnnW0hDA5BCAGkdKdJDuKl7KmQaXS3Cordba41a4lTT43RYo3BZD4IZhk+z23AOB5/CqxNMisLSU6lcQQxrhnEtwHIxvsqjJzsBnGfjTbLk3MSsfsznO/3T2/jWh9PtryaRZolkjkURu2dyB03qWT8xjxTSRzRR6o5CXKjENhf2zSQG408iEt4asXVzjIAR9xjA2yNj16VhwklxdyTZubc80J+rO+3XIKuozgggH12Ipv/AEbaXQmV4UCuTudiPLHwqHYadaaFqCveRxeE68iXKj2cbbP+z+6n60lhA34JHx1DxeN9jxbf9eyvuEpb3RdKgt3uQxjcllUEKzfrDLDJHrtT1NdxXmjzzwHnUxt7846e+qzT9Ct7nTj9ZIZZ0VkCbeHtnarl4lttPMUIAVI+VR8K2QRTNjdrOCFxi4mS5ybrm7Wty4M5ty4RdlA7VjDqsuly+PdyKsZGPBQDPoffVtrGq/VlW3VGlvZVxHawn2m9T5L6mo2l8OJExvNRiE12++A2Ei9FB6n1PrXnGU5Z2jw+YXphO0x3mGDsPn7WVvb3PEBWbWVKaeGDQ2YYZcjoZPPffl6UzQlFACEAAYwu+BVSbGa3KvZyKxJ9pGGQKkxPfSL9pCq7HcHl+dXMqH30ub88Vz5rP+045KxduReXOCehP+FYW8ocZ/WHst6GoqLcnm/oo2PVgSx/PpUO4ilsUM8Uzgj2pMDPNvual1Q8HVbAVLYwcXV8QD12Heos8yKDGoLuw3Vd8ClYSarqERZJpTCSWwNub5Uz2AgWImBQrE5Yd89KZlR1p0jCaWn6n7jc9y2RxMsY5gObOSAdian6SMGXPU4yfnVTqN/FZQlmPM+NlA6184NvZ7y5v3mYcuIyqAfd+9WqkkYKljB8wqZInmF0nAe6aKKKK9EuaiqjUtCW/ufHN3cRnsoYFR8DVvRUEAixUgkG4SvccKSzYxqXLjztwf41Bk4Hu2KldZQcucfzU7/26dqKoNLCd2q8VUzdnJHPBGoEtnWomBGN7Q5/v1o/kDqIBC63AAfOzJ/56f6KX6KD8UwrZx/L9Lnh+jvUGI5tcgI/9Ec/8St8fAV0mV/S8RBGD/NTn+/T2T0rz/xhxDqPEPHw+p3t7HpFvdJZxRWcjqblwfaAwRnJyM9MYqfpIB/FO2pqJDYOXTrbgu4i6aspx5W3/wBqmPwmZomiub8vEwwyCBcGrXQ7Sa0sx9bk57mT2pMMSqnsq57AbevXvU2aZII2klcIijLMxwAPOmFNCM6VUamYuw4pSS31DhAc0DT6jowADRYzLajfdf2l6bdRW694ifV2+ocMKt1LIv2t2wPg2wPn5t+Eb+eK1veX3FTtBpbSWmjdJL8bPP8AhiHYfi+XnWcvD0+hkXfCwVSoHjWMjnw7jGN8/qv69+9HCw2+bLYOruDNbrPTu1d/wqXo3CtrpqM3jSzXUm81y5HPIf4D0FWg0yEfdLfE5qPomuWurxt4HPHPEeWe3lHLJC3kw/j0NW1QKeE5DVjmkm1ESHKgnTUJBMkm3bb/AArL6hH3ZjUyij6WH8VV1r+aiGwjPdqxfTonUqxYg9Qam0VJpoT/ABR1j+aqItAtYZA8LyR77qrbH4Vtk0a3ZGCs8bN1dMA1ZUUn0VP+ATmeUm5cl88K2hcu09wzHuX/AOlWOmaXDpviGFnPiYzzHyz/AI1PooZRU8bg9rACEPqJXt0udhFFFFalSiiiihC+UUUUIRnFQ/0jbG6e2VmaSMAvyqSFz299aNWvmh5ba2P85lGxP6i92P8AD/pWuzso4ogvL0OeYnfPnnzoTacXXziXUxY8Pahd255pooG8MA4PORhRv3yRXMvox0BDxFbyRqxstLjkERYYDS7KW/Nt/fTN9JVyfqdjpiENLcTeJnlyeVP8GZD8Kw0DUYtD01Ft7dri8uyVtbJNnZQThj2Ck5OT2x1pHOs7K6cERFK4tF3Ox/hOeranZ6VZtdXswjjBwB1LHsFHUk1Qw6df8USLda5G9tpoPNBpwbeQdmm8/wCr271I0XQ5Li8Gra/Mt1qI/o4V/obT0RT33GWO5plC4osXbrJrbANMeXc+Xh7+S+IixqqooVQMAAdK+mvtfMU6ypV4o0N7nU7LU7C7ksr6MmLxIwCrg7jnGPaAIxjP6xrlnFl5rx4pke+nurXmgVJYLe7cJ0PtrgjY4GO4rsPE9/FZxRiWVELEFeZgM7gd/fSXrM+kajNqf1t4Gdo0aGQSDOQDkLjvn+NI4EG7Vqjla5uiXbgeI/53eS47LrOrTagANX1EB5ACovJe5H4qstcvtZl16dLfVNQCAKAq3cg6KPxVBueHrtXh1BLO4t18VS6OPZ69VPTt0rTq95Jba/c8z+G2QAG2PQVWdRb2TlD2dU4ahcHY8CrWxv8AVrSRZJ9Wv+VZEYhryQ9D/W/Kt+ucUNea3qbw6rqAge6fwwLqRByg4GADt0pT1G4ZkT2s7599VTOck43700TXBvbKplc0uu0WTst/PJ01bUh7r6U/81bUuL+Nw8etasPdeyjI+dI0TvzqFJG9NCzYUCrFWr3TdSvk1iwIv71hJe26MGupGGDKo6c1ekhXlrS5ebWdLG3/AH+2/wCKtepqAhFFFFShFFFFCEVD1O+i0+0aeQcxBCog6ux6AVLPQ0k6zfm71a5nBUw6YrJAjMAJJjgFvXlyB6b0FPGzW4BLXGuuajpV1F9SvIotRdllkDOvLJlsFCGGy4IAPn+b3wpr9vxHpYvbZHj5XaOSOQDIZdjggkEeoNLiW9naabcRC4tzPcLzXl3KQeZsAYJ7D07UoQaxf6RYTQwGVNNmulEtxAhBKnHNykjvnOcZO+/lXrsV1hRCaPs4srbjHUJb/i6WKxw5gWK2jY7qr5JY/wBoDH4afeH+G7PRIGEYM11IB41zJu8mOgz2A7DtXO/o7SwuuLJIrR1mggkeWIK/MMhVGfPHMzdfSuv52zQxtyXFJ0hLojZTx/bbzUNI5F1OMRyN4axsZAd+pHKM9f2u9WIqHpzeMZpx9135U/qrt+/mqZVi5KKKKKEJQ470q11GWza6mEfhq2PsefO479ulJmpcP6NM7Rm8GwyhIVcn3Cnri+COae2EjRL7D/fQE9umaR+J5f0VGk8Upw2F9mNQB79qFKqLbhyOI48SJmY59ltj8BUe+hvrSZ4ishtwdlPtDHxrPSL+81GRY7eNZACSX5AAoHUluw9TTVb2Ds5mvNUijVtxHaHx2Pv7D50jhfxV8ExZdtrtPBcm1KHTprtorhOTqyvy8n7tvmDUWHgrVNUfOg2818uObHJj+39w/MV1i/02ziukvbCwt5THlpIb1FZZTthgMYRuvTapS6zc6naMUaV0jwGtowECehUYoD82KaSmFtbDdvqPH3XJl4HutPugurXVvGy/eht28VwfI9h8zV3HDo1hGGGni4kAwZL6TnX/AOAwPnmney4UXiKxuLoXD2U0vswHlDBWHdh3B9D8c1yjinSNX0TU3s9aiYTKco+5SRexQ4AP76zOime7tOsEzZadg7LblZaa6fyl05YjmP8ASEBX3eKteru9eQ9AfPEGleX16D/iLXr2tTRYWWQm5uiiiimUIoNfM0E70IWEzlIZHHVVJ/KuWNe2baNa3UpUxygyu+clmcA49d+U/wDtp64g16HTeW0hha71C4BEFpEfac+ZPRV8ya4PxHdy8M3kukX0KJPAwdUYMQIzkjwz0x0HwI86R5JwF06FrI/6k2Bw5n5zWnU9XmkeMgxnAHIuPs1PQ4X1Ofn5UwaZxrbNYyQ6qimUgJG/KCojG45x3I3AOPKuaPqil/YjKjYkBsj/AFnetctxM0TB8kMO9QGADvW19Y1+eA4LqfCmow6JMNU06znuXljdZIo3ROXdScMT7RxjAONgd8gCmi747urqKDTEt5YNVuZxbRogBwx25sjIwu5O5AA6muHpxDdwWIhgnlRy2co+N+2fhjb0rqH0FaBeajfzcWaq0kkaK0Nn4jluZifbcZ6YxjbzPlTAFYKmdhdcDK7RZW62ltFbxnKRoFGe+BW+vlfaZc5FFFFCEscYMqSWsjYwoYnPvFc71vVIJtTtbdrgIoLF2B2XY9fSr76ZNRksv0dFEDzSpL7WcBcFevzrid3dTSSAmR+Ynt3pbXKm9k767xGbmyk09Jg3PFyIsShUDDoSR2HXPUVHHF81lCtpHbcrxrhpG3z5YFIpe4IMSyycrdix38v31IaVoVCFvaxuRv8A699RbN0xkOwTBPr95cANNNI56nmGAPcBTBwpqTX1wnhT/Vr6MHw5lGxGDnmHQrjOR5ZIxjfniXMmCC+R61aaZqMlpdQzW8pR0YMuB3H8KkgHBRHK+N2ppXUtM1ea01C5stQtlilJbxIEOFkGPaUHvkbg9cj1qHxUqazZzcM6rN4tzD9tpOoMd5NsqG8wQeU+7zq+02z0/im3tLh42VJYggIJDRnlLIQexB5l9QvrS3JKeSCy1VSPBm8EXSnAXrlW8iNsHyNDSW4cr3RNmGqEWPFvt7LlWgcy8RaWjKUdb6BXRhgqwkUEEdjXsCvOvHfD403jTh/V7cH6vqdzAXyc4lV1B+YwfnXokU1llX2iiihCwOQOlLmq69cXN4+l8ORpcXqnlnuGP2VqD3J7t+EVGlvL7iwvbaRJLZ6Rnllv8Yeb0i8h+Ij3UxaVptppdmlpYwLFCnQDv6k9zSXLttlq0NgzJl3Ll4+3nyUPQtAt9JV5S7XN9NvPdzbvIfLPYDsB0pU+mnhiz1rhd750I1GywLVkG8hZgvhnzBJGPI/Guh1Xarp0moTWR8ULFbTeM0ZXPiMAeQH0BIb3qKYAAWCofI57tTjcryNqOhalp969rNaTeKgDMiKWKg+Yxkb+YrVHp+p3j+Ha2F7MR+pHC7EH3AV660HSF0uGV5pPrF7cuZLi4Kgc57AeSgbAeXrmrXlXyFSo1G1l5z4F+h7WNSuY7niJH06wU5Kcw8aUeQAPsj1O9ehbCyt7CzhtLOFIbeFQkcaDAUDtW/FfaEqKKKKEIooooQuXfTJw9rmt3mkSaJYS3aQRzLKEdFALFMZ5mHk1c8TgPjCNgw4ZmYj9qWEj+/XpSihC8zL9HnGAU/8AZ655vPxYf89YSfR3xm5/8P3P++h/z16cooQvMH+znjPtw/cf76L/AD1kn0ecaKwP8n59v/Ni/wA9enaKELnnBWiatYcOiC9spILlQCqF1JyGDY2J83qt4g4b1y41W+a10xntpblZFw6YYFRk7n311TAowKEDBuFx/iHhrWY9I01pY3ks7G/juzG3tSWwU+1gg+0hGdtyDjtXWLC9ttQtY7qymSaCQcyuhyDW8jtila/0W90m4l1PhjlDOee40+Q4jn8yv7D479D3pLFvgteptRh+H8+B8e/v8+aa6KotP4p0q7tw8t0trMp5ZYLg8jxsOoINFTrbzVRp5QbFp8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data:image/jpeg;base64,/9j/4AAQSkZJRgABAQAAAQABAAD/2wBDAAkGBwgHBgkIBwgKCgkLDRYPDQwMDRsUFRAWIB0iIiAdHx8kKDQsJCYxJx8fLT0tMTU3Ojo6Iys/RD84QzQ5Ojf/2wBDAQoKCg0MDRoPDxo3JR8lNzc3Nzc3Nzc3Nzc3Nzc3Nzc3Nzc3Nzc3Nzc3Nzc3Nzc3Nzc3Nzc3Nzc3Nzc3Nzc3Nzf/wAARCACQALQDASIAAhEBAxEB/8QAHAAAAgIDAQEAAAAAAAAAAAAAAAYEBQIDBwgB/8QASBAAAgEDAgQDBAYFCQUJAAAAAQIDAAQRBSEGEjFBE1FhInGBkQcUIzJioRVCUrHBFiQzcqKy0dLwF5OzwuEmNDZjdIKS4vH/xAAaAQACAwEBAAAAAAAAAAAAAAAAAgEDBAUG/8QAMREAAQMDAgIJBAEFAAAAAAAAAQACAwQRIRIxQVEFEyJhcZGh0fAUMlKxQiMzgcHh/9oADAMBAAIRAxEAPwDoLQX/AAkxe0WS+0MAl7cEtNbeqZ+8v4Scjt5Uy6dfWuo2iXVlOk0EgyrocipXLtilTWNHm0eebWNAlWF2PPdWj/0Vx7h+q/qOvek+zPBaw5tRh+H8+fj39/nzTVnAqDc6zp9qeWa6jDfsg5PyFJ0/E0mtsY4mezEePEt5NnB8mrXHBHDCzjHtHO4O/vrmzdI6XFsY25rQzo4t/um3cmv+Umnk+z4xGcZ8PGT8cVnHxFprlh4xBU75Q0ljmZWDsTv94vgf6xWcKqqlWYNnO2cY7+W1Zh0lNyCtNBFbcroBvLYRiQzxhD3LCiO9tZX5I7iJm8g4JpJi8MqQUGDuRjP76ylsogpMeOUNzdMkGr29IuIuGqg0LRxT1kV9ztSVBdXlsqiG5KqowFxkH4VdafrnO5ivVWJht4n6pPl6GtUVdG82IsVRJSPYLjKvKKxDAgEEEHoaxmcxxOwAJAyAa2EgC6yjJstlFVC6w2SrxBWAznfB+NZrqpdQVjGfImsY6QpzxV3USclaUVUy6tKisVt+fHYVSXXF97AzAacmB+0xBx8qR3SdMw2cfQqyOimk+0eoTjRSra8a2csSGYLFKRurHYH31vm4qhRfZTJK5AzUHpWkG7vQqTQVANi1MdFUVnrz3MKuIVBIBIydjW19ZMcbSSoixqMsxbAHxNM3pKmdsfQqs00oNiFbZHnS1qWuXN5dyaVw4qS3abTXTjMNtnzPdvQfGqu41nUOIw0VgHtNLDYluU/pJx3CeS/i6+VXPCT2qQzafY2kdtb2oUKqnJOc7nzO3WmFbE+QRA5K0fTGBpe8XI4cB4+3nyWFrwbpCxZv7ZdQunJaW5ufad2P7h5AbCimTlorV1bOSp+sqPzPmUE7Ur8UXEYkK3M6xQooPtNgfGmg9K51xnFMdWkWS2aaB8HxCwATGMZBI5gN9vWstc/REnoWa5fBVd+bO9KT2c4W7U/Z3CHZvPOfvLt/+VgNamhQ295ZTNcYLcsWCJFH7GTv2261FWK4dJfFto5FTcZ25uvTtWjUbe4nUQq5lkLB4m5scu/XNcMStcbHZd1rhbTIFut+J4r1Ge1tblljbldnjxuO252ol4mFrJyzabehSchhHzKB71JqPaJaW160V1J4YV97mEey7HtIN9899s1Jm1O3tJVWFpJVbA540JCnyOO1LI4h12tuFDmBp7j6qSOJYwQzW86cwOALdiSPhUm14u03mBaQxgHq4YAflUDU9Q02K2jZ54o77pGp2c+e3litWi21vqZeW4CyRwEIoB3ORnJI71AlDWa3AhQRGTZM0PEGmzxlorgMFyTy74Nbo7q2njLBmWM9C6Efw6VSajB+ibY3doJpbdCC6KctGMjceY/wqXHeWryqxZ+d4+Ygbqw9eu9DakuGq2OCqEbOCedCnEtmoV1dFACsD1HlU673t5MfsmlfRNctLYi2XLhyCCuMLtj5bUyX0mLCaRO0ZI+Vd2CoZJAbHIGVx54nMl23OFQ8pOcEZ7VvhgZCxGMnvUazkKwLNdSIoK7KB+dbJtVtIIyS5Yj9VBk1wI3REanGy2uDydLQpTK0aEkZwM7Deqy40yW9cu5ReZQOVxkCon6YubicRrC8UROPE5c4q9gLGFcMG9aLxVDtObBSWyQZ4qnPC1iCW8MMW7E1D/kxH9YWd35eQYREOw9c96ZizKcE9s59Kpta1v6gUtokNxfzbw2se5YeZ8h60xgjJwCrIqipe6zXXVY19DogeO7uCydQpJ5ifIY6n0rBLafWnSfVlENkpBiscklvxSY6/wBXpUqw0Etctf6sUnvm3VVX7OEeSj/m6mrdoIFUtLlFA3YOVAqlsbosRnzV0kzGns5dxPt7rGSeOKPHK2w2XGB8qsOHUUPcOIwrsFLEDBPWoUNxpwJMcsYIySSd8Dr1q20iSKVpWibm9lfaHQjfG9baBhNS1xcPgXPnJEZFirKiiivSrmqDq9ybTTbiZXCOqHkJ/a7fnXOre5MtrLNe3JnPMclzsnTO/lv3rpV7aw3ts8FynPE3Vc1wj6StLutLvblMXNtYPJzKUU+E4JwAW6HbqD/CuX0hSOqCBezf9ro0ErWXFsp5srKPUbOO6W7X6sRlWhOQR6Hpil664h0HTbk20MM55yyGf2sEj06kZxv65qjPEZseH30/T5IIYZVVVRFyd885HTr0pUuZWkkkYGWYMS2ykAn3H3/lWGHo2Np32W8ukOSE0azrETc9lZSfasBl0QsiZ369zjpUCCSZ7YJHdSch3ZY5Sq5yOqg98+W9UsGpXKyqbmCfYj2urL6j8jvnvWjwriaVljtnl5mycKRk5J2AJPnW6OmZG3SE0cjxi1xyTjDJcwwH6rOQCTlDkry+obI/Kq+34m1DS7ySG3srFowSHAg8IsR3JXbbp0qv03Ubi1YLcBRynKswJ5feO4qN4E0M8jye2JenKRy465/dUdVGQQ8AhWyU7xZ0YNvVdF0XXLfiS3+o6jbXFoz4PMkn2bEHYZGD1I69fWt2oxz8Oq015IHtQwEeB7R9MefrSBZ6pcWsjeFaJJGylHDLlmyCNvLG5qYuq3t/JHcazcyXcUEQUIIPaA7b9AT+ePSsTqCMHsmzeXsqiJWnLT5LqfC+tRtIFhkzlsMrpjfuN6e7oJJaSiQZRkOc+WK559FtrJfwy3k9qRY8oWISqB7Q8vUbgnvT9qu2mXWB0ibb4V0KaB0ELxe4zZcupe18wAwVQqulj7NVi3UJjOxHbapC2lqCCIVGD2pHlLJGXYBTj2ce+mDQreQQrJHdnk6so2APrXnGTCQ9pg9F1JqXq2ataYUSIHAQKANziq/UDJaTrLa8zKFJkiA6Dtj86mNMsMZMxARAWZs4Cjz3qhN1ecSkx6az2uk5IlvM4e49I/Ifi+Vb3QiRthiyxxMOrUduKwuden1C4NloiBpgftp5R9nb+/zPXYVM0bSorASPzNPdy7zXMu7yH+A64A2FWNpY2un2aW9pCscaLgAfvJ6k+tbEVc5XpiggjAKd0zbaYxYep8V8VQD3+dfGhWReVhlTuw8xWZGT6d/dWw5xttnc+gqLAixVBKrINKs1Ml7d2yMxUAAjYAdPjVpoE7yyTqyLEqKvLEo6Dfc/67VCnD3sHKJWhVWzkAHI7Vu4WsHsprstJzrIE5c/eH3uvzpqMEVLAwdnP6KmY6onF5zyTBRRRXpVzFou5hb2sszdI0LfKuO69Pd3uqreuI5ORcK8jkhVP3yNsA4/PHSu0MqupVgCpGCD3pV4x0q0msooFjWJHLK3hjHUdffWKsY8t1NOyugc5rxp3XKtcsrW8uo3jDwSzIeTHtIeXAwSTnmOc53719sIJpkW1t7RViQrzXrKrjGMnChiewA9aY7Dh220+AoTE+DnLLlid8HPn5UW2j21rbrHbgRhFChgMEj4VzXSFdljqojSZNtsJXThtf50txqNtDIpAi5RyAdyGz17DbHeteiXMnD97diROa4WL2L2PDxnfPs7nHQddz5U0yaTaws0s0KSOd5GbfJ/wrUlnZxnnW0hDA5BCAGkdKdJDuKl7KmQaXS3Cordba41a4lTT43RYo3BZD4IZhk+z23AOB5/CqxNMisLSU6lcQQxrhnEtwHIxvsqjJzsBnGfjTbLk3MSsfsznO/3T2/jWh9PtryaRZolkjkURu2dyB03qWT8xjxTSRzRR6o5CXKjENhf2zSQG408iEt4asXVzjIAR9xjA2yNj16VhwklxdyTZubc80J+rO+3XIKuozgggH12Ipv/AEbaXQmV4UCuTudiPLHwqHYadaaFqCveRxeE68iXKj2cbbP+z+6n60lhA34JHx1DxeN9jxbf9eyvuEpb3RdKgt3uQxjcllUEKzfrDLDJHrtT1NdxXmjzzwHnUxt7846e+qzT9Ct7nTj9ZIZZ0VkCbeHtnarl4lttPMUIAVI+VR8K2QRTNjdrOCFxi4mS5ybrm7Wty4M5ty4RdlA7VjDqsuly+PdyKsZGPBQDPoffVtrGq/VlW3VGlvZVxHawn2m9T5L6mo2l8OJExvNRiE12++A2Ei9FB6n1PrXnGU5Z2jw+YXphO0x3mGDsPn7WVvb3PEBWbWVKaeGDQ2YYZcjoZPPffl6UzQlFACEAAYwu+BVSbGa3KvZyKxJ9pGGQKkxPfSL9pCq7HcHl+dXMqH30ub88Vz5rP+045KxduReXOCehP+FYW8ocZ/WHst6GoqLcnm/oo2PVgSx/PpUO4ilsUM8Uzgj2pMDPNvual1Q8HVbAVLYwcXV8QD12Heos8yKDGoLuw3Vd8ClYSarqERZJpTCSWwNub5Uz2AgWImBQrE5Yd89KZlR1p0jCaWn6n7jc9y2RxMsY5gObOSAdian6SMGXPU4yfnVTqN/FZQlmPM+NlA6184NvZ7y5v3mYcuIyqAfd+9WqkkYKljB8wqZInmF0nAe6aKKKK9EuaiqjUtCW/ufHN3cRnsoYFR8DVvRUEAixUgkG4SvccKSzYxqXLjztwf41Bk4Hu2KldZQcucfzU7/26dqKoNLCd2q8VUzdnJHPBGoEtnWomBGN7Q5/v1o/kDqIBC63AAfOzJ/56f6KX6KD8UwrZx/L9Lnh+jvUGI5tcgI/9Ec/8St8fAV0mV/S8RBGD/NTn+/T2T0rz/xhxDqPEPHw+p3t7HpFvdJZxRWcjqblwfaAwRnJyM9MYqfpIB/FO2pqJDYOXTrbgu4i6aspx5W3/wBqmPwmZomiub8vEwwyCBcGrXQ7Sa0sx9bk57mT2pMMSqnsq57AbevXvU2aZII2klcIijLMxwAPOmFNCM6VUamYuw4pSS31DhAc0DT6jowADRYzLajfdf2l6bdRW694ifV2+ocMKt1LIv2t2wPg2wPn5t+Eb+eK1veX3FTtBpbSWmjdJL8bPP8AhiHYfi+XnWcvD0+hkXfCwVSoHjWMjnw7jGN8/qv69+9HCw2+bLYOruDNbrPTu1d/wqXo3CtrpqM3jSzXUm81y5HPIf4D0FWg0yEfdLfE5qPomuWurxt4HPHPEeWe3lHLJC3kw/j0NW1QKeE5DVjmkm1ESHKgnTUJBMkm3bb/AArL6hH3ZjUyij6WH8VV1r+aiGwjPdqxfTonUqxYg9Qam0VJpoT/ABR1j+aqItAtYZA8LyR77qrbH4Vtk0a3ZGCs8bN1dMA1ZUUn0VP+ATmeUm5cl88K2hcu09wzHuX/AOlWOmaXDpviGFnPiYzzHyz/AI1PooZRU8bg9rACEPqJXt0udhFFFFalSiiiihC+UUUUIRnFQ/0jbG6e2VmaSMAvyqSFz299aNWvmh5ba2P85lGxP6i92P8AD/pWuzso4ogvL0OeYnfPnnzoTacXXziXUxY8Pahd255pooG8MA4PORhRv3yRXMvox0BDxFbyRqxstLjkERYYDS7KW/Nt/fTN9JVyfqdjpiENLcTeJnlyeVP8GZD8Kw0DUYtD01Ft7dri8uyVtbJNnZQThj2Ck5OT2x1pHOs7K6cERFK4tF3Ox/hOeranZ6VZtdXswjjBwB1LHsFHUk1Qw6df8USLda5G9tpoPNBpwbeQdmm8/wCr271I0XQ5Li8Gra/Mt1qI/o4V/obT0RT33GWO5plC4osXbrJrbANMeXc+Xh7+S+IixqqooVQMAAdK+mvtfMU6ypV4o0N7nU7LU7C7ksr6MmLxIwCrg7jnGPaAIxjP6xrlnFl5rx4pke+nurXmgVJYLe7cJ0PtrgjY4GO4rsPE9/FZxRiWVELEFeZgM7gd/fSXrM+kajNqf1t4Gdo0aGQSDOQDkLjvn+NI4EG7Vqjla5uiXbgeI/53eS47LrOrTagANX1EB5ACovJe5H4qstcvtZl16dLfVNQCAKAq3cg6KPxVBueHrtXh1BLO4t18VS6OPZ69VPTt0rTq95Jba/c8z+G2QAG2PQVWdRb2TlD2dU4ahcHY8CrWxv8AVrSRZJ9Wv+VZEYhryQ9D/W/Kt+ucUNea3qbw6rqAge6fwwLqRByg4GADt0pT1G4ZkT2s7599VTOck43700TXBvbKplc0uu0WTst/PJ01bUh7r6U/81bUuL+Nw8etasPdeyjI+dI0TvzqFJG9NCzYUCrFWr3TdSvk1iwIv71hJe26MGupGGDKo6c1ekhXlrS5ebWdLG3/AH+2/wCKtepqAhFFFFShFFFFCEVD1O+i0+0aeQcxBCog6ux6AVLPQ0k6zfm71a5nBUw6YrJAjMAJJjgFvXlyB6b0FPGzW4BLXGuuajpV1F9SvIotRdllkDOvLJlsFCGGy4IAPn+b3wpr9vxHpYvbZHj5XaOSOQDIZdjggkEeoNLiW9naabcRC4tzPcLzXl3KQeZsAYJ7D07UoQaxf6RYTQwGVNNmulEtxAhBKnHNykjvnOcZO+/lXrsV1hRCaPs4srbjHUJb/i6WKxw5gWK2jY7qr5JY/wBoDH4afeH+G7PRIGEYM11IB41zJu8mOgz2A7DtXO/o7SwuuLJIrR1mggkeWIK/MMhVGfPHMzdfSuv52zQxtyXFJ0hLojZTx/bbzUNI5F1OMRyN4axsZAd+pHKM9f2u9WIqHpzeMZpx9135U/qrt+/mqZVi5KKKKKEJQ470q11GWza6mEfhq2PsefO479ulJmpcP6NM7Rm8GwyhIVcn3Cnri+COae2EjRL7D/fQE9umaR+J5f0VGk8Upw2F9mNQB79qFKqLbhyOI48SJmY59ltj8BUe+hvrSZ4ishtwdlPtDHxrPSL+81GRY7eNZACSX5AAoHUluw9TTVb2Ds5mvNUijVtxHaHx2Pv7D50jhfxV8ExZdtrtPBcm1KHTprtorhOTqyvy8n7tvmDUWHgrVNUfOg2818uObHJj+39w/MV1i/02ziukvbCwt5THlpIb1FZZTthgMYRuvTapS6zc6naMUaV0jwGtowECehUYoD82KaSmFtbDdvqPH3XJl4HutPugurXVvGy/eht28VwfI9h8zV3HDo1hGGGni4kAwZL6TnX/AOAwPnmney4UXiKxuLoXD2U0vswHlDBWHdh3B9D8c1yjinSNX0TU3s9aiYTKco+5SRexQ4AP76zOime7tOsEzZadg7LblZaa6fyl05YjmP8ASEBX3eKteru9eQ9AfPEGleX16D/iLXr2tTRYWWQm5uiiiimUIoNfM0E70IWEzlIZHHVVJ/KuWNe2baNa3UpUxygyu+clmcA49d+U/wDtp64g16HTeW0hha71C4BEFpEfac+ZPRV8ya4PxHdy8M3kukX0KJPAwdUYMQIzkjwz0x0HwI86R5JwF06FrI/6k2Bw5n5zWnU9XmkeMgxnAHIuPs1PQ4X1Ofn5UwaZxrbNYyQ6qimUgJG/KCojG45x3I3AOPKuaPqil/YjKjYkBsj/AFnetctxM0TB8kMO9QGADvW19Y1+eA4LqfCmow6JMNU06znuXljdZIo3ROXdScMT7RxjAONgd8gCmi747urqKDTEt5YNVuZxbRogBwx25sjIwu5O5AA6muHpxDdwWIhgnlRy2co+N+2fhjb0rqH0FaBeajfzcWaq0kkaK0Nn4jluZifbcZ6YxjbzPlTAFYKmdhdcDK7RZW62ltFbxnKRoFGe+BW+vlfaZc5FFFFCEscYMqSWsjYwoYnPvFc71vVIJtTtbdrgIoLF2B2XY9fSr76ZNRksv0dFEDzSpL7WcBcFevzrid3dTSSAmR+Ynt3pbXKm9k767xGbmyk09Jg3PFyIsShUDDoSR2HXPUVHHF81lCtpHbcrxrhpG3z5YFIpe4IMSyycrdix38v31IaVoVCFvaxuRv8A699RbN0xkOwTBPr95cANNNI56nmGAPcBTBwpqTX1wnhT/Vr6MHw5lGxGDnmHQrjOR5ZIxjfniXMmCC+R61aaZqMlpdQzW8pR0YMuB3H8KkgHBRHK+N2ppXUtM1ea01C5stQtlilJbxIEOFkGPaUHvkbg9cj1qHxUqazZzcM6rN4tzD9tpOoMd5NsqG8wQeU+7zq+02z0/im3tLh42VJYggIJDRnlLIQexB5l9QvrS3JKeSCy1VSPBm8EXSnAXrlW8iNsHyNDSW4cr3RNmGqEWPFvt7LlWgcy8RaWjKUdb6BXRhgqwkUEEdjXsCvOvHfD403jTh/V7cH6vqdzAXyc4lV1B+YwfnXokU1llX2iiihCwOQOlLmq69cXN4+l8ORpcXqnlnuGP2VqD3J7t+EVGlvL7iwvbaRJLZ6Rnllv8Yeb0i8h+Ij3UxaVptppdmlpYwLFCnQDv6k9zSXLttlq0NgzJl3Ll4+3nyUPQtAt9JV5S7XN9NvPdzbvIfLPYDsB0pU+mnhiz1rhd750I1GywLVkG8hZgvhnzBJGPI/Guh1Xarp0moTWR8ULFbTeM0ZXPiMAeQH0BIb3qKYAAWCofI57tTjcryNqOhalp969rNaTeKgDMiKWKg+Yxkb+YrVHp+p3j+Ha2F7MR+pHC7EH3AV660HSF0uGV5pPrF7cuZLi4Kgc57AeSgbAeXrmrXlXyFSo1G1l5z4F+h7WNSuY7niJH06wU5Kcw8aUeQAPsj1O9ehbCyt7CzhtLOFIbeFQkcaDAUDtW/FfaEqKKKKEIooooQuXfTJw9rmt3mkSaJYS3aQRzLKEdFALFMZ5mHk1c8TgPjCNgw4ZmYj9qWEj+/XpSihC8zL9HnGAU/8AZ655vPxYf89YSfR3xm5/8P3P++h/z16cooQvMH+znjPtw/cf76L/AD1kn0ecaKwP8n59v/Ni/wA9enaKELnnBWiatYcOiC9spILlQCqF1JyGDY2J83qt4g4b1y41W+a10xntpblZFw6YYFRk7n311TAowKEDBuFx/iHhrWY9I01pY3ks7G/juzG3tSWwU+1gg+0hGdtyDjtXWLC9ttQtY7qymSaCQcyuhyDW8jtila/0W90m4l1PhjlDOee40+Q4jn8yv7D479D3pLFvgteptRh+H8+B8e/v8+aa6KotP4p0q7tw8t0trMp5ZYLg8jxsOoINFTrbzVRp5QbFp8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4929198"/>
            <a:ext cx="64294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В 2000 годах этот музей стал историко-этнографическим музеем теленгитов Чуи. В 2007 году было открытие нового здания Музея. </a:t>
            </a:r>
          </a:p>
          <a:p>
            <a:pPr>
              <a:buNone/>
            </a:pPr>
            <a:r>
              <a:rPr lang="ru-RU" b="1" dirty="0" smtClean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   Музей занимает отдельное деревянное здание, состоящее из четырех залов.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7239000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00042"/>
            <a:ext cx="64294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Краеведческий  музей в селе </a:t>
            </a:r>
            <a:r>
              <a:rPr lang="ru-RU" b="1" dirty="0" err="1" smtClean="0"/>
              <a:t>Кокоря</a:t>
            </a:r>
            <a:r>
              <a:rPr lang="ru-RU" b="1" dirty="0" smtClean="0"/>
              <a:t> был создан в 1968 году. Его основателем был мой дедушка </a:t>
            </a:r>
            <a:r>
              <a:rPr lang="ru-RU" b="1" dirty="0" err="1" smtClean="0"/>
              <a:t>Бидинов</a:t>
            </a:r>
            <a:r>
              <a:rPr lang="ru-RU" b="1" dirty="0" smtClean="0"/>
              <a:t> Край </a:t>
            </a:r>
            <a:r>
              <a:rPr lang="ru-RU" b="1" dirty="0" err="1" smtClean="0"/>
              <a:t>Адарович</a:t>
            </a:r>
            <a:r>
              <a:rPr lang="ru-RU" b="1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1143008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  </a:t>
            </a:r>
            <a:r>
              <a:rPr lang="ru-RU" sz="1600" dirty="0" smtClean="0">
                <a:solidFill>
                  <a:srgbClr val="FF0000"/>
                </a:solidFill>
              </a:rPr>
              <a:t>Этнографический отдел отражает материальную культуру коренного населения (</a:t>
            </a:r>
            <a:r>
              <a:rPr lang="ru-RU" sz="1600" dirty="0" err="1" smtClean="0">
                <a:solidFill>
                  <a:srgbClr val="FF0000"/>
                </a:solidFill>
              </a:rPr>
              <a:t>теленгитская</a:t>
            </a:r>
            <a:r>
              <a:rPr lang="ru-RU" sz="1600" dirty="0" smtClean="0">
                <a:solidFill>
                  <a:srgbClr val="FF0000"/>
                </a:solidFill>
              </a:rPr>
              <a:t> юрта с утварью, фотоальбомы, материалы по устному народному творчеству).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122" name="AutoShape 2" descr="data:image/jpeg;base64,/9j/4AAQSkZJRgABAQAAAQABAAD/2wCEAAkGBhQSERQUExQVFRQVFxwaGBgYGBgYFRsaIBwYGBcdGRgYHCoeGh8jHRUYHy8gJCcpLCwvFh8xNTIqNSYrLCkBCQoKDgwOGg8PGiklHyQwNC8xLywsKSoqLzEtLC80LSwsLC0sLDA1Ki4yKSwsNSwsLC8sLCwsLSwvLC80LCwsLP/AABEIAOQA3QMBIgACEQEDEQH/xAAbAAACAwEBAQAAAAAAAAAAAAAABQMEBgIBB//EAEUQAAICAAQDBQQHBQYFBAMAAAECAxEABBIhBTFBEyJRYYEGMnGRI0JSYnKCoRQzorHSFRZDY5KUU3OTsvA0wcLRg6Oz/8QAGwEAAQUBAQAAAAAAAAAAAAAAAAIDBAUGAQf/xAA7EQABAgQCBgoBAwQABwAAAAABAAIDBBEhMUEFElFhcfAGEyKBkaGxwdHhMhRS8SMzQmIVJENTcpLS/9oADAMBAAIRAxEAPwD7jgwYMCEYMGDAhGDBgwIRgxy0oBAJAJ5C9zXOvHHWBCMGDCbj0ro8LJIyBiYzQBWyNSEgg9UIvb3sNR4rYMMxHYC5S4bNd2qE5wYzn7bm+kkFecL3+k1YjmieX97IzDe0XuRm/FQSWHkzEeWKOL0jkWNq0lx2AH3opAlTmR5q7m+OFrXL0d6Mp3jUg0QoBt258u6K3NisL14cpOp7lc/WkOr5LWlfygYsqoAoCgNgByHhWOsYrSGmJicdc6rdg99qlsAYKN+1XfIRnYxodq91f/rDL2aWoNr065NNktsJGA3O/TFUYtey0WnKQ+a6v9RLj/uxddFdZ0WISTQAeZ+k1MH+l3j3TXBgwv49mWSBtF62pFI5gsQuofhBLflxuXvDGl7sBdQGNLnBozTDBhVwfihb6KXaVR6OvR18fvAe6T4EEtcJgxmRmCJDNQV17Cw0KMGDBh1IRgwYMCEYMGDAhGDBgwIRgwYMCEYMGDAhGEnEuKuzNFCdOk08hF6TQOlFOzNRsk7CxsTdX+L5zsoXYVqqkvq7d1B6sQMJsrl9CBbJrmTzJ5sT5kkn1xm9P6UdJwxDhHtOz2D5UyXhg9s9yrycMWtS/vVorKxLSWDYt2tiOhHgSMaLhefE0YcbHcMPsuDTr6EEX1wqxxlcz2MwJ/dzEK3gJNljb82yH8KeeKHo9pNzI5gxXVD8yc/vDwT8ZpiN3jmnPutHilxnJGWF0HvVa/iUhk/iUYu4MegOaHAtOBVc1xaQ4ZLN5XMiRFdfddQw+BFj9DiQ4giXRJNEfqvqWvsPbr8m1r+T1M+PHJuAZeO+EcjT4VsaVsuJ5dKs1XpBNWByF8yaHxOFnA+PjMmQAICmm9EiyjvXVsuwI0nbfpvvhjmoA6MtsARzUlW9CpBGEnsXNqhfeTZx75Jq0Tay7m+pGo0SRh2FDhmWiPI7QIob2rz9pGab8SeoZSDREbb/AJTjQ8Pj0xRqeYRR8gBjPcSAMbA8mpfjqIWv1rGpxruijP6cV28DwH2mJk9kDnJGEPGpdc8aX+7UyMOltaR36CQ+mH2Mxlpe0aSXbvudJG9xr3YyD4EAv+c4s+kMz1Mk5oxdb58k3LNuXbPfkrufLK4phyNgjZlPQqw3Ui+Y3x3FmswgoSLIL27RaavDUhF/EqTjq8GPPpXSEzKf2XkbsR4FTDcUK6PGsx/wYT59s4/TsTj2Ljs19+BKv6k2pvk8aDw644x5izHSSeH+Q8Ak9XD/AGjz+U04fxVJr0khl95GGl18LU9DWx5Hpi5jM5nL6qYMUdbKuKtT1O+xHiDscOeD58zQpIy6Sw86O9Wt7lTVg+BGNjojSw0gwgijhjs4j4USNBDRrNwV3BgwYvFGRgwYMCEYMGDAhGDBhZxDjioSifSS/YHJTVgyMNkHx3PQHDcWKyE0veaAbUpjHPNGhVuNza5Y4xRVPpH368oxXmSzeXZjxxHiHLQlQSx1O5t25WfIdFHIDoAMTY8p0tPfrZkxB+OA4D5xVm1oaA0ZIxxmIA6srcmBB6HfwPQ+eM17SBopo5gGfe77x0ha7ikIVjV7NnvPISF2HeR/w/iKTxh42BBA5FSQaBo6SQCLFjEeJLOhw2RmmoOew7EB1034Hni6FX/eRnS3n9lx+Ib+R1DphljMSy9jIs4Oy92Wzt2Z3J+KHvfDWOuNMDj0vQ8+J2WDj+QseO3vUKYh6rqjApLxuPTNE4ApwY2PX7cf8nH5sRDDHjuUMkDhfeFOn4lIdfmVAPkThXBMHVWXdWAYfAix+hxk+lEtqTDYw/yHmPqilQXa0Mbrc85JFwTjUk0hRpImuMt9GjKUYEKylmZlkrVzFcuW+1D2JhKT5pO1ZihAZfowC1m5CqktqNAWfsncnZevZ5mbOSOTJIn0ipIO3aH3lsBpZCoPcruJpNbN0xd4REVzmYrtQh1HSYmEZa07wkLkEmzQUKKs1hiPqw2xobRSrWnAYg7hstlvujYm+dBPZAczPF8g6sf0U41OM6ldvAPvsflHJv8AMj5jGixo+jDKSZO1x9AmZo/iOebKhxzMskDlffICr07zEKp9C1+mFcMIRVVdlUAD4AUMT8bl1TRRg+4DIw+aR38SXI848UOK8SWCMu3Pko3tmPIAAFj40oJoGgcU3SWM6PNMl2XoPM/VE7BGrDFc7885qtmOPKuZSAKWLDcqdRUnowAIXamtiux2vfDTGf8AZ/h2gNmZjpdtZ3OlURmDt1rfQGLEL46UJYYfowIsEEHcEbisZ2bZDY4Nh5WJyJzpuTgqvTgwYigg/aWKA1EpKyMCQSfsIR/EQQRyG5JXknJxJyKIUMX8hvKVgKnBGTyn7UTf/pwaPL6Ug7j/AJYIIP2j5A6tLjmOMKAqgAAUABQAGwAA5DHWPVZGRhyUIQofecydqrosUxDuRgwYMTkyjBgwYEIwYMGBCqcUyHbRlNbpf1kJB9fEHkR4H1wgjj/ZysTqsd+4VFRv+HqG6lTvvsWxqsRZnLLIpR1DKwogiwfTFVpLRkOfh6riQRgfpSIUcsGqcEkGKHHeGNPC0ayMl3yqmGkimB5je/iouxam9mchJASVuWHc9TKg3PxlX+IV9fp5FKGAZSGB5EbjHnEzJzGjYwLxhgcQedinWcKi4SPhHGhIz5acKsi2oXUWZkqu8WAJYgMeW6gNQDC1ObWXIzAhpEyYddgVctSKKNgsijSN7rShvTQLufaTgRmGuI1KBXWmHe076gFZSxZWOqjvpJqu+GcRXMrJDJTMuz0KVgS6igWLD922zUdrAojE2HFhtaY0NtWGz27P9hXyN6eiKZJrBMsiK6m1ZQynoQRYO/kcWfZ/MaScufqDVHzNx8qJPVD3fgU6k4x0WYfIzsJNRglkP0hZn3IUJsSWUjvBiSdWm+7aJjRysxCyREFlOpd9mFbqfJh8iFPTDuj450bMtfWsJ+e7fvHjuC6R1jS08lajGYy0YjeWK77NyR5I/wBIo+A1FR5JjQ5PNrKiyIbVhY6H1B3B8QeWFHGl0TxvtpkUxsfvDvxj5dr+mNV0gluvki4Yt7Xz5KNLkhxYeSOSs3k/ZBVzH7QWGvtGcBEVB3lK0x3ZhTXVgXXhWK8oVOKro09pIv0m/e0BHohezod5EGrXZuqoCtTjLcbzKpxHLlmAOlaBu2LuY6TusAQGJNUSDuQBvi5SYizMRwiEk9W5o8LYb/O6kEALT5NSc3F4CKUn46oQp+RYY0WEHBjealv6sMdH8Tzav/5rhlxnOGKF2UW1Ug8XJ0oPmRjb6CAhaPYXbz5lR5gF0QMG7zv7pNDJ2jyy3Yd6U+CJ3AAeoLB3/wDyYzPF8wc1mo4F70a32orUpWwCzBiqEAgAEFyCzGlK7seOcSGUy6olCQrpiB2G1AsxOwAsEkkDfnZGOeG5ZMhlWZzyALWQBdLGig6QByVbbffdjV4xoiOdEdOEVc8kMHG1e6tBv4KU6laDBce1WcNR5eM1JKwA3ruggHvWKIsNsdW1gNuMOOH5PsokjBJ0irJ3/QAV4AAADYAYT+zvDiZGzTklpVAAJViBsxAdRTID7tErVEUbt1IXduyirWRbMRYjU2NR6E2KC9efIHEd8J0RzJKBc4ne449wFvEoaMyhUaZzFGSAP3kg+qD9VfFz/CDZ6A6HK5VY0VEGlVFAeAxHkMgsKBE5Dck7sxO5Zj1JO5OLOPQ9GaNhyELVbdxxO36UKNF1zQYc35wRiDOZ1IkLuaUfEnyAA3J8hipxHjSxnQg7SWr0A0ANt3aiEG/xPQHCpYWLa5W1yb0apUB2IjX6o8TZJ6mqAY0npmDIjV/J+z52eqVCly7tOsPM87fVeZ3iczmNwTFH2sXc21spdVbtDuAN/dX1PTGoxms3CXRlBosCAfA9D6Gjh1wvPCaJW21cnH2XGzr6G/iKI2OImgdJvnOsEU9qte7dw90uYYA0EDBW8GDBjTKEl/FuJGPSqAGR7q70hRWosR8QPiwxXg9pFG069gR9Ym4fSWgB094L64puweeZ+dMIx4UoBNfnd/kPDEuMRO9Io0vOOYwAsbam8YmqsWwWaoBCfA3j3GWTJ6CTC7RE8wu8Z+MZ7o+K0fPF6DjzrQmjP/Mitk9V99fQMPPFzJaelJmxOq7YfY4Jh8sR+Jr6p3hTn+CWTJCQjk2wN9m5+8B7rffG/iGoYYZXNpIoeNldTyZSCD6jE2LiNAhzDCyIAQUy17obrLNQ5iyVYFJALZG94DkDsaKmtmG3rYCT2j4EW+nh/ep3q3NkV3kXkHoEbaQ9gPqUaTtuIcNSYAON1Nqw2dT4q3T+R5GxhFMXgNTbqdllA7p3oCQAdxjY+6elcsYWc0PH0c/r5btMzGdNhGY53qcx7Ythjs+FQ4bxBM3HRoOtXpplDgC2idhT6GatVcx813C5zk5Tl3B7JmZozpkYAVqbvHUSLNlmayxc0qrZ74zwdoplzOXRiw2dIwtsCbOxrYtTMoIsqOWpmwzzfDv2mBVmBRyAToayjVvTcj15itgeYBxWF0FjbH+k/EZtIzpu27DRdoUy4TP2Upjs6JiWXnQfdnF+DDvAeKueuL/HsuXgfSNTp30HUsp1ADwutP5sJf7NUQrEndWMKI6JtNFaCCdzVDnzre7OLWV9qTJGpjjLvuGN6YQynS1OQdQJBoqDtzrljS6H0nBiSjoMw6zbVNqtOHflRJfDcXCIwXz5384ryNwwBG4IBHwPLHhQXdCxyNb+e+F2V4fIigPNpUX3UVVUCyQNTAmgDp6chyxLmMpGilpJZAo3LNM6gfJgMYd0NgcQ11dlAb+NFJLRWgNU34FH3p26l1X0CKw/Vzit7TZwBkXSX7NWmIUFmtRpjUKNyWLMR/y8LuGOhVjlsyxtrJV1l71Ad7WD0A+WOj26u7uVnsKBXckAUHYKToO5Y81974Y1jtLwW6P/AErah4AF7cb8KpvqSIpcT3YHCnN0n4WkmZnWZ2GhDqXQ3aQnulKjYEUVbUWJVX3KG1OLvtHwuXMdnGraYST2hBp/0pqq17rAgtuGFjDLJ5mN9WigwNutaXBIFa1O4NAbnn547zE5FKo1O5pFurPWz0AG5Ph4mgc/+oivmW9UyhFmimGzvvWp9FzUOBUZJGiKIAuR3QeQUUGdvuixfiSB1w94Zw1YU0iySbdj7zttbH5AAcgAANhjjhPDOxUljqkfeR6qz0A8FA2A+dkkmXP8RSFQXO52VRu7GrpR1O3pzNDG+0Voxmj4RfEI1z+R2buHqosWIXnUZh6/SsswAJJoDmTywhzHGXlNQHTH1mIvVy/dA7EEX3zt4BueIJy85uaglgrEDYFbgyH67eXuihzO+OM7xKKGu0dVsEgH3m0jU2lebUN6F4ptJdIHPJgSVz+7/wCR7/ynIcAMu658vv04qTL5ZYxSjrZJJJJ6liTbE+J3x3JIFFsQBysmhZND5k164y+b9qZpToycLPatUtroWjS+I30tV7d5G5E0yzHAhmYoP2i9abtoOgMa3B0tsNQV6BItF51jLvlHQyHzLqVN8HP4kVzwuQntaqYZLiEcwLRsGCsVPMEMKsEEAg7g7+Ix2C8bGSKiT76HZZKFDf6rDYavAURy00svm8tC4gRlDuxOkamJYgubO9bA0CRsKHLDLCGxYknGEWDrNzFcx6ELowoU14fxNJgSpIZa1I2zqSLph0/kehOLeMzPlySHQ6JF91xv8Qw+sp6g+NiiAcOuF8QEqXVMp0uvPS4qwD1G4IPUEcseiaJ0uyfaQRR4xHuObKFGg6vabh6c870+jTNOv3w9eTqpv/Ur/LEmJONR6Z43A2kUxsfMW6fp2g9cR4w2nYBgzz99/H7qpjTrNB3Lh5lWgWAJ5WQL+F8+eOxhPxrgAncSNT6VUKjAEWJElNEnuluzVb+F8qwr4fleJQqoZlloAm2DaiFAcM7hWGoragA0ZCCaWzGhykKLD1mxWh2YdbwPI3rlSCtJJkV1FkJjdubxnSxrlq2p/wAwOLUXF5o71qJl2opSyAdbVjpb0I+Bxjsh7XTKqmWCRkkc1LpMSqpdApdXFqoEh7xO4TruwaJ7Y5fbWXjst761sqGSzRNAqrVfVGHMVi1gP0nIGkOrmjL8hbG2I8iglrx2rrYZHisU37twSOam1cdO8jAMvLqMWZIwwIIBBFEHcEdQR1xkhmsvOQBJG7Ad0q41gHqhU6hdcx4YuQ5ueIbN267bOdMgHlIBTH8Q+LdcaGV6RwXnUmWlh8vkc3TDpYYsPj8/wpMzwdod4QXjHOIm2HKuyJNVz7h28CORhizaspYHYc77pWuYYNRUjqDRGGuV45E7aSSj3QWQaST908n/ACk4UcVgjmzBpRUddoRY1vQKK4GzhBTb8iVA5HELTWjZN0EzcJwHC4dw38lPQnOJ1YgPHn1VZYjP3nsRdIyCC433kB3AqiE/1eApy8VmYyfs0cbJCSh1FgzsoBZYwooVdWeZ5Yr5jjc7TyiJFIgrVC20sqm7dDXIVtV36gYr5HM9rPI2TmRDJRlilja1Yd0si2LYUdQurq8ZxkAgFzwKAVGJAw/KmZGfdjhZNhEXcBSm+g402jP3wj4xIk7ZOdY1lWUNHok2UMRa70aIYEXW/THfE+HGGDJJJckUMi9qQpYcjpJFe6Dtv5Yf8N4QkMSRgaghsFgL1bkt5G2PLxxewh06GlrWCrWk020vTgaO5okmY1SGtwFfenkVl8pm0ObmzMYqCPL07BSqu4JbawNRCir+HjivwTiWYaeMN2oaXVI6SaeyER9wxb6gw7orxux1xrMxl1kUq6hlYUQdwRhPmeB9ijyZYFp9GlO0dnCrYJCazQ5bDl0wqHMwngtIuQAK3yoKm22uGQ2JTYzHAtIuaAV+fPDYrs5ikl0a6mRdVrs6qT1PKj1U8+dcji/7OEB3Ev8A6jxohCl93sr5AfWFk3udipxjOCcRTLGVj2rRsqktJGVmeY90ourd7G9bgb9MaHsJJ4FLr2MvMUxtPLUtEWuzAeJxOk4//DZgPcKswqcbi9M7Zj5TMxAoNQm236xpuTnintAELJFpLqDqdjUUf426n7gN+JUb4z+a41l4LkklEsrAfWVpCpoqEF0q7ilFAkjmWF9tkUny6qqqhRwwFWqSI9kECr7wYHxBvritF7P5fLkmRwUZSNEhGg76r0k0xVFSMGidMS+GH5vSgniRGLgAfwbnxPPuomp1fZaqMfF87MCsUa3qpnIKhVYkKU1BfdC6r+kNSIaPui1w/wBkKcyTytIxkWTQpIiDiyDRNtTEUdtkX718Zn2wHdjy8Mjlk1L3CFC7hTpq6tW7tXSEgEUSZLg2bkdJZ52XTpOgBfeXUCQFYqNSmjuQ1nupthl5iQ2H8YIP/ufcX4U3pI8VZk9p4VKRQgSE90aSoRSDGig2bIuRPcDUN+VYWyNnM2ppXgDR0dXdAZgVsLVuLDWCwIVkIGpaOlyvCYYySkaqSxYmt7Ook3099uX2j44t4rxOQYJrBh1P7nXPhhzxSqFKOH+zUMR1abYsX3NqrFtZ0LsAAarb6inmLw2xX/tKK6DqT4KdR+S2cexTO96IJjX2l7Mf/tKn1AOGuonJx2tqud3Eperq42U+FPFONfskmsbdqADtY7l710NOB6Dww3i4dmWJ1djGOm7Sn5UgHws4jzHsaJa7aaRyLrSEQC6vbSSeQ640OidDz8vHEYtApXE7RuquNiQge2bbMfpX+P8AuxV/xV/k1/peKePeLTdpOqAnTCNTeGthSj4hCxP41x5eIfSWM2JOUb/iADxufdIhNIYKowm4xxWaFyRGpgWNnZzdhlWViKXoQiC+hbrYAc3jw+mKGC9rHVe3WGznNLIWY/v9GrMrxyBl5hdLsD9GdLLYKtUlb9Y3FnTvdzOayU4qQwtz97YjuyFgSao6Vlu+gbDb9mSiNK6WNkUKJJskjqb3vFDPezWXlWnjAsk93um/pN9uZ+lk3P2zie2NKVBa17Dtaa+tPVJoVVzfsll5kCgsAoq0kJIGh4wtkmgBK+wrc44X2emjkQxTnT2mqQMWspYJRRuK3kobe+N+6MMeE8Ejy/aaCSZG1MWIJv0HKyzV0LGqFAMLwh89FaS1ry5v+w27jVAaq3EWUROzqHVVLaTW9DYC+p5euF75j9jgiQI0sjGtKc2ai8hs9OZ+Qxb4rNQjH25Y19NWo/8AbXri28AJUkWVuj1FijXpiOx4awB1wTWm2gt6lSGnVaK4c0WS4lxWPNaHypYZmMal7tMUYVKovusVB5XzGxxo+G8Ojjjj0obVdiwuQat31HnqJ5+eOIeDqskbAkLDGY408LrUSbtrCqPQ87xQ43Gsmby8MpPZFHfTq0hnBUAHxoEmsSXPbFpChkhoBO052yr7Em6fLmxKMZUAVO052y5JT/BWMDnV2eJDrhXOxKgLmu8jF01jcCz51eO+ISpoWJISujNxh0WQuH1KdlckcwKo1WFjRtadrHcLC2Pa3+Oa7+kwv6fO/wC1u8e1jC5yNkhXLya41mndwouV44VogdyzuxHLzs4tQOMxkkZkWaWIOhV5DFuNtRBG5oId6rUdwcNmQoA7WsTTDjQ40xBBvbaapJlaAOravJxpltTnjcBUrmEgaeZBpVddBQbtgp69NhfLwwkPGpaftcx2EzIwjhMRRAxFKTJIO9vyN1fjyw69mmD5GGnfeOtR2exak73RBG3PkMd5H2ahjbWQ0kn/ABJTrb06D0GFMiw4WtDiipaaC17HDtVAHAVSmvZDq19yLDk1AHAVXnDpWDjUrr2qWQ+mxIlI3ukjvLR2+x57UeJcAhMpknm7vaCQKTpa6Tu6i263GraVAO3XDfiEAZoAy6lMwVgbrSyupujvzG3wxospw2KIVHGifhUD9cXWiNHRJtpmIcTU/wATQVPccrU3qBHisFCRzzuWZ4dHHHGBloXZeSiNDR8O+9LXxahyxdXKZl6qNIwefaPbDw7sYKn/AFjGix7eL2H0clAdaKXPO8/FFFMz+1vPkkv9gOx707AeEaIoPq+s/IjE/wDduAkFlLkfbd3H+knT+mGd4LxbQdHysH+3DaO6/jimzHiHPwt6KKDKogpFVR4KAB+mJcF4LxNTJJOKMGC8GBcSQeyMNsQ04LMWNTyiydydmx7/AHTi+3mP9xN/Xh1gxGMpAcaljfAJ/wDUxv3HxSX+6cX28x/uJv68H904vt5j/cTf14dYMc/RS/8A22+AR+pjfuPikv8AdOL7eY/3E39eD+6cX28x/uJv68OsVM3xeGK+0lRa6Fhfy5nHDJywuYbfAJQjx3GgcfNUP7pxfbzH+4m/rwf3Ti+3mP8AcTf146f2lTbs45ZL5FU0r/qkKj1xVz3tFIpHdhjViFBkclrJAACKKO5G2rrivix9GQjR2pXYACfAAp4GZOLiOJVXjXAEi7B0aYkTpeqWR1o2OTMR4b+eLuKPFzM0bMZC2jviNEUKxQhwN9T3a1sw54uJIGAI5EAj4dMYjTUxLzERr5YdkCmFL8lSe1qDXNSuhhRPnctMEEihw0rRKHS6kF6huNvdO/ww2xiJeCyyyLLU0QkzRJRBp0KFZRLRBpmrc8u95jECThMeSXO1aYHx57qZp+XY1xJcaU++f5T1Z8oyJF2aFGlZEXs+5rW9VAitu9v8ceDM5NA6KikQOCVSLVUhuioVd2FHccqwlOQzAiy0ccZWSGeRdRU6aIYLKTvYIayfHbFjL8NOXOaVVzAQ9iBJELkNLbsL962BDVfvYnGBDFe2eFce1SveDXfdSTDZk4+P+1K+F04h4xlnaOUVrkYwqxQhwfeKNYtfGj5Yr5+bJXIZY0YpIqvcWrvuBW9b2ALPlhLBwaZooF0zIP2t211UwQg08nOmJ2s+WIs/wOZUzSqskpaaAqzC2egSSSALAuia2wtktBD7RCO/LWAx4LrYMMPoH07/APamPBbGDOxCQ5dKDIgbSBQVeQG2w5jbwIxbxneEcIeHNszWxeC5JN9LSGQlgD5CgB4AY0WKmYYxjgGGtsd+ahRWtaeyapfxkAiNbYapkFqSpG5awRuPd6eOFvE88IJRHrzTDSpYjMSWNcgiQAFt7Y+I2Bq8Nsw2qaJPshpD4ctC+tuSPwnwxLnMikqsrqDqFXQscwCCRsRqNeFnEuVm3S+qCXapuQCRnjbcElxIaAEuymYgl0iPNysW5L+0yBjtfultXLfli3HklYWs+YI3FjMS1saP1vEEemKUvsjAQQoZLBGzEgmmCsdVm11mvQbgABdlfZaeNI2jzI1AhmRRogY6kZgNINK2iias6j0JUzv1PWXZMvb/AORO/Zbnwb135rQf2d/nZn/ry/1Y8/s3/OzP+4l/qwllfiEVBQswAa2YrbE6gndQKVFhSTZoMeZF4Mx7XSQi54KUkBQjEyWU1kMrqoAFqpN7FvkkDSDv7UbW4P8AYkFd60p1/Zv+dmf9xL/Vj3+zf87M/wDXl/qxWy/tLC55stydkCykAvenSD13I35d4YaYhRJuehGj3vHEldDyc1SfIBQSZswANye3l5Dn9bDb2byLpGWd5SZDqCyOzFF+qveJo1ufM10GKGbg1hUOwd1B+GoFh6gV6402Nf0a62Mx8aK9zr0FSTx9VHmYh1dXaocxnEj3d1QfeYL/ADxR/vJCbCFpK+wjFfR60H54V5fh8SHUkaKx+sFGo/FuZ9cWMQo3St3/AEoY7zXyFPVAl4YxqfL59V2/HpmsJBp8DK4/7Y9R9LGImzOYcU0qoT/wkFj4NIWB+OkemOhiLNZxIl1SMFUAnfyBZq8aVWO3RT4YqYunp+OdVrqbmj+SnAxjcGj19ariTIhxUjSSg8w7sVPxQEJ/DjpIo4l2CRqo6UoA8zhHmPaOSR2jy8bbNpMhGrfcEBfqkMCCzWopbsNtCnstNMyPmpgWXWKRAG0unZlQ5JoG3aq+uORRSGXwYj+1ORaZ0JLnbrXp34LuucArGa9rkI05YGaQ8loqN1VlOpqBB7SMGjY7QEjY4rvw3M5yxmPoYarSCQ7qSb1LqOm4zpN7guaAKKTbzfFcpkg1Aa63WNdUh3LhSRyJMhIDEWWNYc5ecOqst0wBFijvvuOh8sDov6ZgfAhFoODnXPdl5FcpXFe5eLQirZOlQLPvGhVmgBZxU4fSFodgF3jH+WeX+lrX4BfHFmbMhSo3LMaVRuzHyHl1JoDmSMdjgEsgDu4jkXeNV3VfEOf8TUNjyA6WQDjkho2ZnQ4sFtpsK/OW6qXrNaO0aArybMKilnZVUcySAPDmfjj2NwwBUggiwQbBHQgjnhdm8qMyAj9ySJ1ZkIujRHiL2JKSKRRUMN1IwlXMy5PVuuhY5JWiZgSSXtRG4W3kd2cttWqRAANraZI64LK0iA/ibcny34VS4lputbgrFds8gkEZJDEWLVgp57ByNJNAnSDdC6rE6MGAIIIPIjcfMYryxzbkLtV7WDEOZzqRglmArp9bc0KUbkk7AAWSaG+E2e9pkao8vLH2jtoDMGZVYrqQlRWze6GJrVtubAegysWN+LTTbQ0HFcJATp8yoZVJAZr0g9aq6+Fj/wABxI7gAkkAAWSdgB1JOM5leGTzPG0rv2a94KxCyqwsaSEUC1fcSqe8vdqixZjIf2m1B+hB3YfXYHYKfsqQCTuCRW4vDsSWZDcBrV/cRcC+Awvu89i2DWucFbyfBZWDTq4V5apHFpoF9nuKZWIJY86L1W2CTNmOu2RorNAmjGfhIvdF/e0nyxbyvHTHS5iq6TAUh57SD/DPIavdPitgYe43H/CNHz8Fr4BpQAVGNh/kNvgVHfGex3bFsv5+brOyC1IBqwaPxGxxmoPZiWCGRMu6K0nZJq3QhEjCu3dF9oxDbjlqB5jGwm9nEFmAmEnoBcX/AEjsPy6SepOKM3axX2kZKj68dyD1QDWvoGHnijjaJn5AHqgHsNK0FcDUVGPhUJYcyJ+J9jzwSSSfNLJlQFbToQTfWGo1rLNVDSF56lsyWNVaToMcQTq4DIysp5EEEeB3GJMZ6PF6yg1QKbOOaXSllUfhMJdZDGmtTYahYIAA3+AHyxawYMMue51NYk0Qq2fmKKHG+h0Y/hDDV/DqPpjU4zzoGBB3BBBHiDsf0wx4BMzZePUdTKCjN4shKMfUrfrjcdFJirIkE5GvjY+gUeZFWg7D6/wk2TjMRMDc4x3efej5RmzzIHdPmp8RdnDTiXC1mAslWU2jrWpT1qxRBGxB2I9KSGR43CTABj7rrfZv5An3W5dw+hajVbprQsSXe6PCFWG/D63p6HEEW+ah4xkmlgkRCFdl7pPu6hRXUOqkiiOoJHXCyD2MiBBLOVEaJpDFT3aFs6UWNKB0oagNmIxoMe4oYU5Ggs1IbqDdjln3LpAKUcQzKZHLr2cX0akKFB0qt2BZ32ul5Hdh03Cr9lzmavWzQRlwdIAFxlSasd+/dBJqiz86UjVMoIogEHp0x5LKFBLEADmTsMPQZzqxVrAXk/ke0e4HPG6NWpSnh/spl4iW0K8jEszEc2IIJ0+6B3modAxAwyV3kYpCAxBIZz+7Q9QerN9wepWxiTKcOfMC31RwnkN1lcefWNT4e9+Hlh9BAqKFQBVUUAOQGNPIaDjTLhHnidzSb9+wbh5JqJFbDsLny553Krw7hKRWd2kYd523Y+Q6KPurQ9d8RcY4oY6SOjM47oPJRyLv10j9TQ8SJeLcT7FRQ1SOaRd9z4muSjmT0HmQDmOKZ05eNpDUkzkEi6LttYRd2oLdKoJ+ZOLnSU+2SY2XlwNd1gMhvTcNheesifz9fwrDcMFAhmElk9ptqLH3iw91ga92qG1VQqN56r9ojHc7wkC6owfHe2jNdTt97FzJzl41YrpLAGrDV6rsfiMGazAjRnPJFLGuewuh57frjzgxHueQ+5rtvXcf5Cmh2tY3SjP+zyZk9oJLVhzUKe6VKNpdaJJRmUEltIdq6VRPsk2st3Dq3Glimhu1kksdwmqZBQK3oo2DjX5X2Vh7JFeNS4FswJDFidTd9aJGonbCjK5TUCwlmCl30jtCRpDsF3azyA64009LTOjYTSYoINgKXGeXPim29W+tK2STKewtLHrlt40VFYAkhFCuq7kagsylhd2p0nmThxlcvDF3BUkoRQVRBZALMv0UY0qAzGiQOfPHWcycEal5nYqCN5JHIvkO7db+Fb3i37MZuISkQgCOZSwpdI1xkRvsQDZBTb/LPrFlOs0lFbDjPdqnMNAFcaV810hjQSL0VZkkkkaOUGJVAPZgjU6nkWdTsLDLpU81Nkgi++GcYimtYzWg1pI0mgBuEO+nerIG4OHXHsmSokQEvFZAH1lNa18yQLA+0q4x3G8iY6zmXPu991WtMi0Tq3IBNMxsmu8WIchRhzSOiocvH6qpDXDsHKuYdx28hIi67Q4eHPPgpuM8XkhmTWY1gJCkMLBUg6mZyKUitkGommJoWyuctLJl/wB3ckXWK+8POJm/7CQvgRywtymZTOxDcxyJz0uvaROVK2CpYcmNX40QCCAv4LxRsu37PmWbu0EdhtuQoAKAgINSKHc2WO5s6VYl4kaBeX7MRlnN/cNtBjxrW9rBFRgbgr6Bkc+ky6o2sXR6EEcwwO6kdQd8WMZiTLnWJI20SgVqAsMPsuv1l/UdCMNOG8aDns5Bol8Pqv4mM9R4jmOo5E7DRmmoM8NU9l+zbw5qosWX1e0248wpM1wSN210Uf7SHST+Ie6/5gavCuXJTxA2BOo5FAFk9UJo/lPpjR4MSpzRctNj+o2+0WPj8pDJh7bYjes1Bmlewpsrsy0Qy/iU0R6jE2Gmf4XHMB2igkciLDr+FhRHocK5uETR1oYSqBuHpZfRwNLeFED8WMfO9GI0PtS51hswPwfJS2RmO3cfn+F4Tix7OIdEp6NM+n4ClP8AErYVS8SruhGExICxOKYseVG9LKLsspYAA740nDskIYkjBJ0iix5sebMfMkkn44ldGZKLDjRIkRpFBq3tfH281yYOqym1WcRZrKrIhRwGVuYP/n69MS4MbjFV4JBqFmY1aORoXOplAZW6shJAJ+8CCp9D9ahNib2hOl8u1bs7R+jIz/ziHzxSy4ec1Dsm4MxFjqCIwffNjn7o+9uuPNdJaIf+vMGWbY33CvtUK0a7WYHmy9lzNMEVS8h5IOfxY8kX7x9LO2L+R4FTCSYh3BtR/hxn7o6tue+d/CuWLuQ4akIIQbndmJtmPizHn8OQ6UMWsavReg4MlR7u0/bkOHziosSYrZmHmjFTiXElhTU25JpVHvM3QD/75AWTsMSZ7OrEhdzSiulkkmgABzJJAA88IF1SP2snvVSre0a+A6aj9ZuvLkBiRpXSbJCFXFxwHudyRBg6/aOHNkQxMWMklGRvkq9EQ1ekePU2aHIZnMZVc/mipKvl4Qt1ZDNd6SSBXeG9a1OjfQyi2PtLxEBRAAXeVTqRATJ2Xuuygdd6HPnuCASPEK5HKgkB5DQq6aSQ9LJZjyO3eIC0oNAYwkN8a8wSTFfZvu72GFMVMca2yU+Y49U6wpG0h1aZGUjTHsDTEXTUQ1NpBF0SRpN911ywxj6z622vuRkMf4jGPgThT7M5NtPbSadbggHRpatbklnNM+vusLVdq7q2caHgUZaWZzVLpjXx2Gtz83UfkxJ0bKQ4mkGQmizLuN7kfdB84oLtVpdzzmnRNDGU4NHUEQ8VB8+93v8A5Y0XFJ9EMr/ZRj8lJxleLrImWuORo2jUXpjWQmhpICuQOe92Krfa8XPSft9TCqBUnGu7YCc0zLWYePpX5U3HImaBwrMjUKZWCkbjqSB8yMVeHzlMvDLe8TAyHclgCySnd3JsFmvU10N+uOpVaTJOHU6jG6sJNINjUpLatS1td94EeOIPY5kbJqi6SqFk7rhxQJ6gnmD43RGM1Be6Xg9Y03ZEHoc9lk+Pyut4DjNZjLCGUxco5AWj3Ir/AIiCt1qwwo8mNUEw19n5y0ChjbJaMfEqSt+oAb82JOLZEyx0p0upDIfBhyvyO6nyY49A0hKN0hK0biRVp35eKhw3dVELXYYffOS+f8V4U2Tbt8sraEFtGrHoWdlpgRoNnYEBSWIV2YDDXNZGHOIGupEI3BXWjDvBXKk1RIOm7BoiiLwyy8wkS652GU70QSrqfgQQfhjNcRV8hI00YBgYd5AoFG6UBtQVQSwANaVo0pLs2MFDixI7gwmkZtgc3f6k7cccVLLdVWuA8ZIIy8+oSLsCwazuw3J5A0Ke9LXpUsVOH02XVxTCxd/A9CDzBHQjcYV57JJnIleKXSCyssibglTsSp2aqNar0mmAsDEPs3x/tfoZe7OgNjc2FoMdWkCwSLFki1s6tQDEeF1oMeECHNPabm07Ru9DjkhpIT7K8WeHaYl4xylrvr4doo94ffA+I5th7HIGAKkEHcEGwfgRhDiGEPCbg06SbaI7IfEqf8NvgKPUWdQ0Gi+kdKQpvud8/PjtTcSAH3bY+X16LTYMVOH8TSYHSSGWtSNs6ki6Yf8AuLB6E4t427XBwDmmoKgOaWmhXlY9wYMKXEYMGDAhVOI8LjnCiVdQVtQFkC6Zd6O4pjsdt8WlUAUBQHIY9wY5QVqlFxIoTZGIszmVjRnchVUWSeQGO5JAoLMQABZJNAAbkknkMZyfMnMsH3ESm413Go9HcEf6V/NzrTA0hpCHIwjEfjkNpTkGFrm+C5Z2mcSyAqB+6jNWm1Fm++bI+6NhvqJllkCgseQF7WfkBz9MdYyHtXxGSR/2dQyDV0TtTINN/uveKWfeUOCY2DACr81b1uk5kuiHG5Owbh7fank0Fla4CDmZDmSbTcBCCVLKx7N01E6aQ17qtq1E1dYhz8pzebEKm4YjUn2bADkgVpk3aNdJ1Ad61BCti57QcQXK5URKQHZNCKH0NQAUlCxsEWK3JsqBZoG9wPhawx7LTNRYndjtS6n0KzkDbU41eN4kujBgM1TGrWDYBn3Cw32yok0yV2aUIrMeSqT6AX/7YbcEyRigRW96iz9RrYl3ry1MawmmjDyRRb99wx/Cn0h9CVRT+PGnxoei0tqwnxzmaDgPv0TUy6jQ3bf490r9p1vKSr9tdHq5CD9Wwr4khMMoUWSj0O7uaNDvArz8QR4g8sM/aKWo0XmXljHyYOf0Q4pSRhlK+II8t9sQulEWkzCGwV8/pKgf2+8+ySeykOnLMincO4uydz3rrYqO9su1CuW2I/YoMsUiOpVklIK6iwGykgEyydTZGrYk/E8+wy6YZIzptJPquGsaVVSR2jlT3KonavInHXsqSHzCswJ1XsjICdTqxBKKGGoEc23B33xWTVf+ZbWoq057cdmefdmljJaPgzaMxIv1ZVDj8a0j/wAPZf6Th9jL5qQRmOU39E4Jr7J7j35BXLflxqMbDo7M9dJhpxbb48rdyjzTbh232+qLP8Vy/ZTCQe5MQrDwkqkPwYDSfNU8TjySMMCCLBFH4HY4d53KCWNka6YVYNEeYPQjmD0IGM9lXbvI4+kjOlvA8iGHkwIbysjocUHSXR/VRBNQxY48dvf6p6C/XZTMenNvBJIci+UcuZiYCe8GDM5ukijjVBzDEbiy2rTQCrXfHeFGaPt8vRlCFo7FBmIUoxBrvqFpSSANRva8O8xl1ddLCxYPwINgjwIIBHwxlIc0/D5NEpL5dgPpGNsDyLMzMPBbUKxZpFokkLirloj47usYf6rcqCjhs3n1FAMEo2TfgftCkqkM1SIwVrUoSWNIQrC+902B60oIGGckxsKql3bko8OpJOygeJ+As7YTcV9noTL+0uWCorGRB7j+6d15b6Rq2tiqb0tHW8F4cY01PRlfdz/JR10rZAHmTzJxOkNFwNIRtdhIYLuGw/tB860sKBDn9W2p7lVyfs8e0WaV7db0qndRQehb3387IU/ZGHeDBjfwJeHLsEOEKAKBEiOiGrkYMGDDybRgwYMCEYMGDAhZ7i05mmMLArHHpYg/4hO4O3NARy6sKNAd70nDLifCxKAQdEi3ocAEi6sEHmp0ix5bEEAhPLK8QPbRsK+ugMkZ8xpBZfzAevPGC6QaOm4kbrm1c3KmXd7qygua5oDfDnapsQy5NGdHKjXHeg72NQpht0NDY+A8BiH+2Idu+BfiCD8iLx0nFYT/AIierAfzxlupjQ76rh3EYp8sdsUmZyKSaS6htJDKT0I/85csT48BvHMsgVSx5KCT8Buf5YZq40akUUvAxrmlfbTGBGvjq9+T9DGPQ4e4ocDyxSBA4pyNTjwdu849CxHwAxfx6/IS36aWZC2Dzz81Xx3azzRJPaMW+WHUSlvQRSKf1cYjxJxmS54l8I5GP+qMD/5fLEeMD0lfrTtNgA9/dTYX9tvOZVbK8OjjLGNFUubYgd5jZPePM7sx/McJOFxuvEMxerS66heorzQCiY6Xm1jXvzAq9Ojwuj4GgzLZi21sKI7tVSqN9OqqB2LVbE1yqqgRwBE6w/k2m29RT0SiNivzRhlKnkwIPwOxwy4DnDJApbd1tH/Gh0sR5Eix5EYX4k4LIVnlTbS4Ei+OoUknpXZfM4vOi8z1cy6CcHDzH1VIjN1oZ3X55yTzCT2ggKFZ1F6RpkG99nz1AciVJv8ACW+GHePGWxR5Y3kzLsmYToT8CoMN+o7WSHFPifC48xGY5BanwJBB3FgqQRsSOe4JHInHcMfZO0B2Cbx8zcR2Xc9VIK+i+OJZ8wqKWY0o5n/zn8Bzx5JFgxZSYMO4c02p5EKzpXC9Uq4Lw6VXjhll7XVIZN92ESHVZJG5ZzH3QAFDFRsoONxhVwTIsNUrgh3oBTVqgvSNupJLH8QHTDXHp2iZZ0CXBiCjndo0FMcvDzUCYcC7VGXP13IwYMGLVR0YMGDAhGDBgwIRgwYMCEYMGDAhGPGUHnj3BgQk+Z9nVHegqJrJ0gVE189SDYE17w3HnyKliZikJUqxkAlXqqqO0bfkwalUHkQ/kRjXYgOSTtO10jtAujV103dfMYqJrRECPGZGpRwIJpnTapcOZLQda+zip8GDBi3URZ3iAvOMb92FAfzO5/kv647xAQf2nMnpqRR6RqSP4r9cTVjynTj9efiHfTwAVsBRo4D0RgxHPmVQAseZoDmWJ5BQNyT4DEmV4TJNvLqijPKNWqQ+bup7v4UP5umGZDRkeedSGLZk4BBIaKuUc+aRPfdUv7TBf5nEL5pQ0UwIYI4BKmxpf6M8tjRZW/Lh/BwiFPdijH5RZrxNWfXEWb4Bl5AweJO8KJACtX4lph6HrjWS3Rp0vEbFbF7TTXC3DFMiZh1oa055xTDBjxVoV4ev88e42Cr1Q4twvtQpVgkiG1YrqAvZgQCLBHmNwD0xHkeAojB3LSyC6Z6pbFHQo7q+F86NWcM8GGDLQjF64tGthXNOiK8N1QbIwYMGH00jBgwYEIwYMGBCMGDBgQjBgwYEIwYMGBCMGDBgQjBgwYEIwYMGBCyPtReVLyoxPaWxVtJQEBRtQDbgdScI8j7UyyuFIRQeqg3+pI/THmDGdnJCWfNNLmC+O9aKUY18vrOF1vOH8HSI6u88hG7ubavAUAFHkoAxfwYMX7IbYbQ1gAAyCz7nFxqUYMGDC0lGDBgwIRgwYMCEYMGDAhGDBgwIRgwYMCF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1" name="Picture 1" descr="C:\Documents and Settings\Admin\Рабочий стол\Новая папка\IMG_33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4000528" cy="2571768"/>
          </a:xfrm>
          <a:prstGeom prst="rect">
            <a:avLst/>
          </a:prstGeom>
          <a:noFill/>
        </p:spPr>
      </p:pic>
      <p:pic>
        <p:nvPicPr>
          <p:cNvPr id="10242" name="Picture 2" descr="C:\Documents and Settings\Admin\Рабочий стол\Новая папка\IMG_33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000108"/>
            <a:ext cx="4071966" cy="2786082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Новая папка\IMG_33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1876"/>
            <a:ext cx="4000528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239000" cy="3286140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>  </a:t>
            </a:r>
            <a:r>
              <a:rPr lang="ru-RU" sz="1800" dirty="0" smtClean="0">
                <a:solidFill>
                  <a:srgbClr val="FF0000"/>
                </a:solidFill>
              </a:rPr>
              <a:t>В археологическом отделе можно познакомиться с экспонатами, отражающими все эпохи - с раннего неолита до средневековья: лук и стрелы, мумия головы воина, </a:t>
            </a:r>
            <a:r>
              <a:rPr lang="ru-RU" sz="1800" dirty="0" err="1" smtClean="0">
                <a:solidFill>
                  <a:srgbClr val="FF0000"/>
                </a:solidFill>
              </a:rPr>
              <a:t>руника</a:t>
            </a:r>
            <a:r>
              <a:rPr lang="ru-RU" sz="1800" dirty="0" smtClean="0">
                <a:solidFill>
                  <a:srgbClr val="FF0000"/>
                </a:solidFill>
              </a:rPr>
              <a:t>, петроглифы, стелы. Экспозиции по археологии, истории и этнографии Алтая отличаются большим разнообразием.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Documents and Settings\Admin\Рабочий стол\Новая папка\IMG_33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643182"/>
            <a:ext cx="6929486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   </a:t>
            </a:r>
            <a:r>
              <a:rPr lang="ru-RU" sz="2700" dirty="0" smtClean="0">
                <a:solidFill>
                  <a:srgbClr val="FF0000"/>
                </a:solidFill>
              </a:rPr>
              <a:t>В одном из залов оформлена алтайская юрта с традиционной обстановкой внутри.</a:t>
            </a:r>
            <a:r>
              <a:rPr lang="ru-RU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amkot.ucoz.ru/6136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</TotalTime>
  <Words>211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Музей теленгитов чуйской степи</vt:lpstr>
      <vt:lpstr>Слайд 2</vt:lpstr>
      <vt:lpstr>        В селе Кокоря находится уникальный краеведческий музей теленгитов Чуйской степи.  </vt:lpstr>
      <vt:lpstr> </vt:lpstr>
      <vt:lpstr>  Этнографический отдел отражает материальную культуру коренного населения (теленгитская юрта с утварью, фотоальбомы, материалы по устному народному творчеству). </vt:lpstr>
      <vt:lpstr>  В археологическом отделе можно познакомиться с экспонатами, отражающими все эпохи - с раннего неолита до средневековья: лук и стрелы, мумия головы воина, руника, петроглифы, стелы. Экспозиции по археологии, истории и этнографии Алтая отличаются большим разнообразием.  </vt:lpstr>
      <vt:lpstr>   В одном из залов оформлена алтайская юрта с традиционной обстановкой внутри. 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теленгитов чуйской степи</dc:title>
  <dc:creator>Admin</dc:creator>
  <cp:lastModifiedBy>Admin</cp:lastModifiedBy>
  <cp:revision>12</cp:revision>
  <dcterms:created xsi:type="dcterms:W3CDTF">2012-11-11T10:12:17Z</dcterms:created>
  <dcterms:modified xsi:type="dcterms:W3CDTF">2012-11-11T11:30:42Z</dcterms:modified>
</cp:coreProperties>
</file>