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6" r:id="rId2"/>
    <p:sldId id="268" r:id="rId3"/>
    <p:sldId id="257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5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3" d="100"/>
          <a:sy n="113" d="100"/>
        </p:scale>
        <p:origin x="-858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79F069-FA3A-4F7A-9900-D1F2737C0115}" type="datetimeFigureOut">
              <a:rPr lang="ru-RU" smtClean="0"/>
              <a:pPr/>
              <a:t>09.04.2011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74193AA-18EF-440C-98F6-E1A5FB08975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4193AA-18EF-440C-98F6-E1A5FB089754}" type="slidenum">
              <a:rPr lang="ru-RU" smtClean="0"/>
              <a:pPr/>
              <a:t>1</a:t>
            </a:fld>
            <a:endParaRPr lang="ru-RU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4193AA-18EF-440C-98F6-E1A5FB089754}" type="slidenum">
              <a:rPr lang="ru-RU" smtClean="0"/>
              <a:pPr/>
              <a:t>10</a:t>
            </a:fld>
            <a:endParaRPr lang="ru-RU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4193AA-18EF-440C-98F6-E1A5FB089754}" type="slidenum">
              <a:rPr lang="ru-RU" smtClean="0"/>
              <a:pPr/>
              <a:t>11</a:t>
            </a:fld>
            <a:endParaRPr lang="ru-RU"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4193AA-18EF-440C-98F6-E1A5FB089754}" type="slidenum">
              <a:rPr lang="ru-RU" smtClean="0"/>
              <a:pPr/>
              <a:t>12</a:t>
            </a:fld>
            <a:endParaRPr lang="ru-RU" dirty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4193AA-18EF-440C-98F6-E1A5FB089754}" type="slidenum">
              <a:rPr lang="ru-RU" smtClean="0"/>
              <a:pPr/>
              <a:t>13</a:t>
            </a:fld>
            <a:endParaRPr lang="ru-RU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4193AA-18EF-440C-98F6-E1A5FB089754}" type="slidenum">
              <a:rPr lang="ru-RU" smtClean="0"/>
              <a:pPr/>
              <a:t>2</a:t>
            </a:fld>
            <a:endParaRPr lang="ru-RU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4193AA-18EF-440C-98F6-E1A5FB089754}" type="slidenum">
              <a:rPr lang="ru-RU" smtClean="0"/>
              <a:pPr/>
              <a:t>3</a:t>
            </a:fld>
            <a:endParaRPr lang="ru-RU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4193AA-18EF-440C-98F6-E1A5FB089754}" type="slidenum">
              <a:rPr lang="ru-RU" smtClean="0"/>
              <a:pPr/>
              <a:t>4</a:t>
            </a:fld>
            <a:endParaRPr lang="ru-RU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4193AA-18EF-440C-98F6-E1A5FB089754}" type="slidenum">
              <a:rPr lang="ru-RU" smtClean="0"/>
              <a:pPr/>
              <a:t>5</a:t>
            </a:fld>
            <a:endParaRPr lang="ru-RU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4193AA-18EF-440C-98F6-E1A5FB089754}" type="slidenum">
              <a:rPr lang="ru-RU" smtClean="0"/>
              <a:pPr/>
              <a:t>6</a:t>
            </a:fld>
            <a:endParaRPr lang="ru-RU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4193AA-18EF-440C-98F6-E1A5FB089754}" type="slidenum">
              <a:rPr lang="ru-RU" smtClean="0"/>
              <a:pPr/>
              <a:t>7</a:t>
            </a:fld>
            <a:endParaRPr lang="ru-RU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4193AA-18EF-440C-98F6-E1A5FB089754}" type="slidenum">
              <a:rPr lang="ru-RU" smtClean="0"/>
              <a:pPr/>
              <a:t>8</a:t>
            </a:fld>
            <a:endParaRPr lang="ru-RU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4193AA-18EF-440C-98F6-E1A5FB089754}" type="slidenum">
              <a:rPr lang="ru-RU" smtClean="0"/>
              <a:pPr/>
              <a:t>9</a:t>
            </a:fld>
            <a:endParaRPr lang="ru-RU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7F80C9-C1E3-419E-A023-876B514B5076}" type="datetimeFigureOut">
              <a:rPr lang="ru-RU" smtClean="0"/>
              <a:pPr/>
              <a:t>09.04.2011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7B7B3-C5ED-4434-8D6A-E91EB0526E9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7F80C9-C1E3-419E-A023-876B514B5076}" type="datetimeFigureOut">
              <a:rPr lang="ru-RU" smtClean="0"/>
              <a:pPr/>
              <a:t>09.04.2011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7B7B3-C5ED-4434-8D6A-E91EB0526E9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7F80C9-C1E3-419E-A023-876B514B5076}" type="datetimeFigureOut">
              <a:rPr lang="ru-RU" smtClean="0"/>
              <a:pPr/>
              <a:t>09.04.2011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7B7B3-C5ED-4434-8D6A-E91EB0526E9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7F80C9-C1E3-419E-A023-876B514B5076}" type="datetimeFigureOut">
              <a:rPr lang="ru-RU" smtClean="0"/>
              <a:pPr/>
              <a:t>09.04.2011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7B7B3-C5ED-4434-8D6A-E91EB0526E9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7F80C9-C1E3-419E-A023-876B514B5076}" type="datetimeFigureOut">
              <a:rPr lang="ru-RU" smtClean="0"/>
              <a:pPr/>
              <a:t>09.04.2011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7B7B3-C5ED-4434-8D6A-E91EB0526E9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7F80C9-C1E3-419E-A023-876B514B5076}" type="datetimeFigureOut">
              <a:rPr lang="ru-RU" smtClean="0"/>
              <a:pPr/>
              <a:t>09.04.2011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7B7B3-C5ED-4434-8D6A-E91EB0526E9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7F80C9-C1E3-419E-A023-876B514B5076}" type="datetimeFigureOut">
              <a:rPr lang="ru-RU" smtClean="0"/>
              <a:pPr/>
              <a:t>09.04.2011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7B7B3-C5ED-4434-8D6A-E91EB0526E9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7F80C9-C1E3-419E-A023-876B514B5076}" type="datetimeFigureOut">
              <a:rPr lang="ru-RU" smtClean="0"/>
              <a:pPr/>
              <a:t>09.04.2011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7B7B3-C5ED-4434-8D6A-E91EB0526E9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7F80C9-C1E3-419E-A023-876B514B5076}" type="datetimeFigureOut">
              <a:rPr lang="ru-RU" smtClean="0"/>
              <a:pPr/>
              <a:t>09.04.2011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7B7B3-C5ED-4434-8D6A-E91EB0526E9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7F80C9-C1E3-419E-A023-876B514B5076}" type="datetimeFigureOut">
              <a:rPr lang="ru-RU" smtClean="0"/>
              <a:pPr/>
              <a:t>09.04.2011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7B7B3-C5ED-4434-8D6A-E91EB0526E9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7F80C9-C1E3-419E-A023-876B514B5076}" type="datetimeFigureOut">
              <a:rPr lang="ru-RU" smtClean="0"/>
              <a:pPr/>
              <a:t>09.04.2011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7B7B3-C5ED-4434-8D6A-E91EB0526E9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6">
                <a:lumMod val="75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7F80C9-C1E3-419E-A023-876B514B5076}" type="datetimeFigureOut">
              <a:rPr lang="ru-RU" smtClean="0"/>
              <a:pPr/>
              <a:t>09.04.2011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17B7B3-C5ED-4434-8D6A-E91EB0526E9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 idx="4294967295"/>
          </p:nvPr>
        </p:nvSpPr>
        <p:spPr>
          <a:xfrm>
            <a:off x="467544" y="2130425"/>
            <a:ext cx="8424936" cy="2667000"/>
          </a:xfrm>
        </p:spPr>
        <p:txBody>
          <a:bodyPr>
            <a:norm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Особенности празднования пасхи в Германии.</a:t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de-DE" sz="3600" dirty="0" smtClean="0">
                <a:latin typeface="Times New Roman" pitchFamily="18" charset="0"/>
                <a:cs typeface="Times New Roman" pitchFamily="18" charset="0"/>
              </a:rPr>
              <a:t>Die Besonderheiten des Ostern in Deutschland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).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Пасхальный завтрак (</a:t>
            </a:r>
            <a:r>
              <a:rPr lang="de-DE" sz="3600" dirty="0" smtClean="0">
                <a:latin typeface="Times New Roman" pitchFamily="18" charset="0"/>
                <a:cs typeface="Times New Roman" pitchFamily="18" charset="0"/>
              </a:rPr>
              <a:t>Osterfrühstück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).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Documents and Settings\Бичёвина\Мои документы\Мои рисунки\пасха\pic-63645181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2852936"/>
            <a:ext cx="3960440" cy="3600400"/>
          </a:xfrm>
          <a:prstGeom prst="rect">
            <a:avLst/>
          </a:prstGeom>
          <a:noFill/>
        </p:spPr>
      </p:pic>
      <p:pic>
        <p:nvPicPr>
          <p:cNvPr id="2051" name="Picture 3" descr="C:\Documents and Settings\Бичёвина\Мои документы\Мои рисунки\пасха\4_388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20072" y="2924944"/>
            <a:ext cx="3614539" cy="356731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Общее (</a:t>
            </a:r>
            <a:r>
              <a:rPr lang="de-DE" sz="3600" dirty="0" smtClean="0">
                <a:latin typeface="Times New Roman" pitchFamily="18" charset="0"/>
                <a:cs typeface="Times New Roman" pitchFamily="18" charset="0"/>
              </a:rPr>
              <a:t>Gemeinsames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).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Страстная неделя (</a:t>
            </a:r>
            <a:r>
              <a:rPr lang="de-DE" sz="2800" dirty="0" smtClean="0">
                <a:latin typeface="Times New Roman" pitchFamily="18" charset="0"/>
                <a:cs typeface="Times New Roman" pitchFamily="18" charset="0"/>
              </a:rPr>
              <a:t>Karwoche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).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Вербное воскресенье (</a:t>
            </a:r>
            <a:r>
              <a:rPr lang="de-DE" sz="2800" dirty="0" smtClean="0">
                <a:latin typeface="Times New Roman" pitchFamily="18" charset="0"/>
                <a:cs typeface="Times New Roman" pitchFamily="18" charset="0"/>
              </a:rPr>
              <a:t>Palmsonntag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).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Чистый четверг (</a:t>
            </a:r>
            <a:r>
              <a:rPr lang="de-DE" sz="2800" dirty="0" smtClean="0">
                <a:latin typeface="Times New Roman" pitchFamily="18" charset="0"/>
                <a:cs typeface="Times New Roman" pitchFamily="18" charset="0"/>
              </a:rPr>
              <a:t>Gründonnerstag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).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Воскресение Христово (</a:t>
            </a:r>
            <a:r>
              <a:rPr lang="de-DE" sz="2800" dirty="0" smtClean="0">
                <a:latin typeface="Times New Roman" pitchFamily="18" charset="0"/>
                <a:cs typeface="Times New Roman" pitchFamily="18" charset="0"/>
              </a:rPr>
              <a:t>Ostersonntag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).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Покраска яиц (</a:t>
            </a:r>
            <a:r>
              <a:rPr lang="de-DE" sz="2800" dirty="0" smtClean="0">
                <a:latin typeface="Times New Roman" pitchFamily="18" charset="0"/>
                <a:cs typeface="Times New Roman" pitchFamily="18" charset="0"/>
              </a:rPr>
              <a:t>Bemalte Eier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).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Различия (</a:t>
            </a:r>
            <a:r>
              <a:rPr lang="de-DE" sz="3600" dirty="0" smtClean="0">
                <a:latin typeface="Times New Roman" pitchFamily="18" charset="0"/>
                <a:cs typeface="Times New Roman" pitchFamily="18" charset="0"/>
              </a:rPr>
              <a:t>Unterschiede</a:t>
            </a:r>
            <a:r>
              <a:rPr lang="ru-RU" sz="3600" smtClean="0">
                <a:latin typeface="Times New Roman" pitchFamily="18" charset="0"/>
                <a:cs typeface="Times New Roman" pitchFamily="18" charset="0"/>
              </a:rPr>
              <a:t>).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Государственные выходные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 пекут пасхальный кулич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 бьют яйца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 произносят «Христос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воскресе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!»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Пекут печенье в форме ягнят и зайцев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Украшают окна, двери, кустарники во дворах пластмассовыми яйцами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C:\Documents and Settings\Бичёвина\Мои документы\Мои рисунки\пасха\96a3e0431e44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1772816"/>
            <a:ext cx="8064896" cy="48965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620689"/>
            <a:ext cx="7772400" cy="1800200"/>
          </a:xfrm>
        </p:spPr>
        <p:txBody>
          <a:bodyPr>
            <a:norm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Предположение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96952"/>
            <a:ext cx="6400800" cy="2232248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День святой пасхи для Христианина – праздник победы Спасителя над злом, Жизни над грехом и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смертью.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32657"/>
            <a:ext cx="7772400" cy="2160240"/>
          </a:xfrm>
        </p:spPr>
        <p:txBody>
          <a:bodyPr>
            <a:no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Цель: Иметь представление о праздновании пасхи в Германии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492896"/>
            <a:ext cx="6400800" cy="4032448"/>
          </a:xfrm>
        </p:spPr>
        <p:txBody>
          <a:bodyPr>
            <a:noAutofit/>
          </a:bodyPr>
          <a:lstStyle/>
          <a:p>
            <a:pPr algn="l"/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Задачи:</a:t>
            </a:r>
          </a:p>
          <a:p>
            <a:pPr algn="l">
              <a:buFont typeface="Arial" charset="0"/>
              <a:buChar char="•"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Познакомиться с  историей праздника.</a:t>
            </a:r>
          </a:p>
          <a:p>
            <a:pPr algn="l">
              <a:buFont typeface="Arial" charset="0"/>
              <a:buChar char="•"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Рассмотреть атрибуты и символы пасхи.</a:t>
            </a:r>
          </a:p>
          <a:p>
            <a:pPr algn="l">
              <a:buFont typeface="Arial" charset="0"/>
              <a:buChar char="•"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Сравнить пасхальные обычаи в России и в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Германии.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Символы пасхи в России.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Documents and Settings\Бичёвина\Мои документы\Мои рисунки\пасха\Pasha3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48120" y="1600200"/>
            <a:ext cx="6047759" cy="45259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692696"/>
            <a:ext cx="8229600" cy="1143000"/>
          </a:xfrm>
        </p:spPr>
        <p:txBody>
          <a:bodyPr>
            <a:norm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Пасхальный заяц (</a:t>
            </a:r>
            <a:r>
              <a:rPr lang="de-DE" sz="3600" dirty="0" smtClean="0">
                <a:latin typeface="Times New Roman" pitchFamily="18" charset="0"/>
                <a:cs typeface="Times New Roman" pitchFamily="18" charset="0"/>
              </a:rPr>
              <a:t>Osterhase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).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Documents and Settings\Бичёвина\Мои документы\Мои рисунки\пасха\г2[1]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99592" y="2348880"/>
            <a:ext cx="2880320" cy="3816424"/>
          </a:xfrm>
          <a:prstGeom prst="rect">
            <a:avLst/>
          </a:prstGeom>
          <a:noFill/>
        </p:spPr>
      </p:pic>
      <p:pic>
        <p:nvPicPr>
          <p:cNvPr id="2051" name="Picture 3" descr="C:\Documents and Settings\Бичёвина\Мои документы\Мои рисунки\пасха\8b1e220a042f[1]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08104" y="2348880"/>
            <a:ext cx="2892921" cy="38164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Пасхальные яйца (</a:t>
            </a:r>
            <a:r>
              <a:rPr lang="de-DE" sz="3600" dirty="0" smtClean="0">
                <a:latin typeface="Times New Roman" pitchFamily="18" charset="0"/>
                <a:cs typeface="Times New Roman" pitchFamily="18" charset="0"/>
              </a:rPr>
              <a:t>Ostereier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).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C:\Documents and Settings\Бичёвина\Мои документы\Мои рисунки\пасха\12084[1]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3568" y="2708920"/>
            <a:ext cx="3456384" cy="3456384"/>
          </a:xfrm>
          <a:prstGeom prst="rect">
            <a:avLst/>
          </a:prstGeom>
          <a:noFill/>
        </p:spPr>
      </p:pic>
      <p:pic>
        <p:nvPicPr>
          <p:cNvPr id="3075" name="Picture 3" descr="C:\Documents and Settings\Бичёвина\Мои документы\Мои рисунки\пасха\12_2[1]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16016" y="2708920"/>
            <a:ext cx="3960440" cy="33843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Пасхальный ягнёнок (</a:t>
            </a:r>
            <a:r>
              <a:rPr lang="de-DE" sz="3600" dirty="0" smtClean="0">
                <a:latin typeface="Times New Roman" pitchFamily="18" charset="0"/>
                <a:cs typeface="Times New Roman" pitchFamily="18" charset="0"/>
              </a:rPr>
              <a:t>Osterlamm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).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C:\Documents and Settings\Бичёвина\Мои документы\Мои рисунки\пасха\fmt_52_keks10[1]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3212976"/>
            <a:ext cx="3816424" cy="3312368"/>
          </a:xfrm>
          <a:prstGeom prst="rect">
            <a:avLst/>
          </a:prstGeom>
          <a:noFill/>
        </p:spPr>
      </p:pic>
      <p:pic>
        <p:nvPicPr>
          <p:cNvPr id="1026" name="Picture 2" descr="C:\Documents and Settings\Бичёвина\Мои документы\Мои рисунки\пасха\osterlamm3db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0" y="3284984"/>
            <a:ext cx="4314056" cy="33123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Пасхальный венок (</a:t>
            </a:r>
            <a:r>
              <a:rPr lang="de-DE" sz="3600" dirty="0" smtClean="0">
                <a:latin typeface="Times New Roman" pitchFamily="18" charset="0"/>
                <a:cs typeface="Times New Roman" pitchFamily="18" charset="0"/>
              </a:rPr>
              <a:t>Osterkranz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).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 descr="C:\Documents and Settings\Бичёвина\Мои документы\Мои рисунки\пасха\57322810_4_1_1[1]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23728" y="2132856"/>
            <a:ext cx="4896544" cy="43924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Пасхальный огонь (</a:t>
            </a:r>
            <a:r>
              <a:rPr lang="de-DE" sz="3600" dirty="0" smtClean="0">
                <a:latin typeface="Times New Roman" pitchFamily="18" charset="0"/>
                <a:cs typeface="Times New Roman" pitchFamily="18" charset="0"/>
              </a:rPr>
              <a:t>Osterfeuer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).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 descr="C:\Documents and Settings\Бичёвина\Мои документы\Мои рисунки\пасха\006[1]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63688" y="2348880"/>
            <a:ext cx="5472608" cy="37444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116</TotalTime>
  <Words>175</Words>
  <Application>Microsoft Office PowerPoint</Application>
  <PresentationFormat>Экран (4:3)</PresentationFormat>
  <Paragraphs>42</Paragraphs>
  <Slides>13</Slides>
  <Notes>13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Особенности празднования пасхи в Германии. (Die Besonderheiten des Ostern in Deutschland).</vt:lpstr>
      <vt:lpstr>Предположение</vt:lpstr>
      <vt:lpstr>Цель: Иметь представление о праздновании пасхи в Германии</vt:lpstr>
      <vt:lpstr>Символы пасхи в России.</vt:lpstr>
      <vt:lpstr>Пасхальный заяц (Osterhase).</vt:lpstr>
      <vt:lpstr>Пасхальные яйца (Ostereier).</vt:lpstr>
      <vt:lpstr>Пасхальный ягнёнок (Osterlamm).</vt:lpstr>
      <vt:lpstr>Пасхальный венок (Osterkranz).</vt:lpstr>
      <vt:lpstr>Пасхальный огонь (Osterfeuer).</vt:lpstr>
      <vt:lpstr>Пасхальный завтрак (Osterfrühstück).</vt:lpstr>
      <vt:lpstr>Общее (Gemeinsames).</vt:lpstr>
      <vt:lpstr>Различия (Unterschiede).</vt:lpstr>
      <vt:lpstr>Спасибо за внимание!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Пасха - Ostern</dc:title>
  <dc:creator>Владелец</dc:creator>
  <cp:lastModifiedBy>Владелец</cp:lastModifiedBy>
  <cp:revision>19</cp:revision>
  <dcterms:created xsi:type="dcterms:W3CDTF">2011-02-10T12:13:01Z</dcterms:created>
  <dcterms:modified xsi:type="dcterms:W3CDTF">2011-04-09T09:30:34Z</dcterms:modified>
</cp:coreProperties>
</file>