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B7EE25B-434D-4491-AF8A-120A321CB76A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731442-B26D-4342-BA49-56B8F1413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E25B-434D-4491-AF8A-120A321CB76A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1442-B26D-4342-BA49-56B8F1413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B7EE25B-434D-4491-AF8A-120A321CB76A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B731442-B26D-4342-BA49-56B8F1413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E25B-434D-4491-AF8A-120A321CB76A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731442-B26D-4342-BA49-56B8F1413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E25B-434D-4491-AF8A-120A321CB76A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B731442-B26D-4342-BA49-56B8F1413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B7EE25B-434D-4491-AF8A-120A321CB76A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731442-B26D-4342-BA49-56B8F1413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B7EE25B-434D-4491-AF8A-120A321CB76A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731442-B26D-4342-BA49-56B8F1413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E25B-434D-4491-AF8A-120A321CB76A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731442-B26D-4342-BA49-56B8F1413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E25B-434D-4491-AF8A-120A321CB76A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731442-B26D-4342-BA49-56B8F1413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E25B-434D-4491-AF8A-120A321CB76A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731442-B26D-4342-BA49-56B8F1413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B7EE25B-434D-4491-AF8A-120A321CB76A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B731442-B26D-4342-BA49-56B8F14138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B7EE25B-434D-4491-AF8A-120A321CB76A}" type="datetimeFigureOut">
              <a:rPr lang="ru-RU" smtClean="0"/>
              <a:pPr/>
              <a:t>08.11.2012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B731442-B26D-4342-BA49-56B8F14138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857256"/>
          </a:xfrm>
        </p:spPr>
        <p:txBody>
          <a:bodyPr>
            <a:normAutofit/>
          </a:bodyPr>
          <a:lstStyle/>
          <a:p>
            <a:pPr>
              <a:tabLst>
                <a:tab pos="3584575" algn="l"/>
              </a:tabLst>
            </a:pPr>
            <a:r>
              <a:rPr lang="ru-RU" dirty="0" smtClean="0"/>
              <a:t>Период грудного возраста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1571604" y="2428868"/>
            <a:ext cx="5715040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142853"/>
            <a:ext cx="8858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Book Antiqua" pitchFamily="18" charset="0"/>
              </a:rPr>
              <a:t>Федеральное государственное военное образовательное учреждение высшего профессионального образования «Военно-медицинская академия имени С.М. Кирова» </a:t>
            </a:r>
            <a:br>
              <a:rPr lang="ru-RU" dirty="0" smtClean="0">
                <a:solidFill>
                  <a:srgbClr val="000000"/>
                </a:solidFill>
                <a:latin typeface="Book Antiqua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Book Antiqua" pitchFamily="18" charset="0"/>
              </a:rPr>
              <a:t>Министерства обороны Российской Федерации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33535"/>
            <a:ext cx="4572000" cy="3416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90000"/>
              </a:lnSpc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286644" y="5722747"/>
            <a:ext cx="1857356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defRPr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</a:rPr>
              <a:t>Преподаватель:.</a:t>
            </a:r>
          </a:p>
          <a:p>
            <a:pPr lvl="0" algn="r">
              <a:lnSpc>
                <a:spcPct val="90000"/>
              </a:lnSpc>
              <a:defRPr/>
            </a:pPr>
            <a:r>
              <a:rPr lang="ru-RU" i="1" dirty="0" err="1" smtClean="0">
                <a:solidFill>
                  <a:schemeClr val="bg1"/>
                </a:solidFill>
                <a:latin typeface="Times New Roman" pitchFamily="18" charset="0"/>
              </a:rPr>
              <a:t>Левковская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</a:rPr>
              <a:t> Е.Н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Нервная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система.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Движения его становятся более уверенными, он стоит на ногах, поддерживаемый под мышки. 6-месячный самостоятельно садится и сидит без поддержки. Пытается ползать на четвереньках, при поддержке встает и делает попытки переступать ногами, переворачивается с живота на спину. Может есть с ложки. Начинает произносить первые слоги: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ба, па и др. 7-месячный ползает, поднимается на четвереньки, сидит самостоятельно, при опоре встает на колени. Поддерживаемый под мышки, хорошо переступает ногами. Повторяет слоги: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ма-ма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па-па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др. 8-месячный ребенок свободно ползает, встает и сам садится, цепляясь за кроватку. 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Повторяет заученные движения, хлопает в ладоши. Встает и пробует ходить при поддержке за руки. Мимика становится разнообразной. 9-месячный выполняет довольно сложные движения -- перебирает игрушки, выполняет простые просьбы: "дай ручку" и др. Ищет спрятанный предмет. Пытается стоять, не опираясь. Ходит, держась за руку. Садится из вертикального положения. 10-месячный сам поднимается и стоит без опоры. Может ходить, держась за руку. Подражает движениям взрослых. Начинает произносить простые слова. 11-месячный ребенок встает, садится, нагибается. Знает названия некоторых предметов и показывает их. Понимает запрещения и выполняет просьбы. В конце первого года делает первые шаги без поддержки. Произносит отдельные слова. Его запас около 10 слов.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6556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Особенности развития детей в младенчестве.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1857364"/>
            <a:ext cx="400052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25000" lnSpcReduction="20000"/>
          </a:bodyPr>
          <a:lstStyle/>
          <a:p>
            <a:pPr algn="just"/>
            <a:r>
              <a:rPr lang="ru-RU" sz="4900" dirty="0" smtClean="0"/>
              <a:t> 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Особенностью младенцев, а это дети от 4 недель (или 1 месяца) до 1 года, является их интенсивное физическое, в том числе двигательное, психическое и интеллектуальное развитие. В первые 3 месяца рост увеличивается на 9 см, с 4 по 6 мес. -- на 7,5 см, с 7 по 9 мес. -- на 4,5-6,0 см, и с 10 но 12 мес. -- на 3 см. В среднем эта сумма составляет 24-27 см. Вес удваивается к 4-5 мес. и утраивается к году. Точнее определить можно так: в течение первого полугодия ребенок должен прибавлять каждый месяц по 800 г, а в течение второго -- по 400 г ежемесячно.</a:t>
            </a:r>
          </a:p>
          <a:p>
            <a:pPr algn="just"/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Происходит резкий "скачок" в совершенствовании двигательных функций -- от полной беспомощности до самостоятельной ходьбы и манипуляций с игрушками.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Вместе с тем из-за недостаточной зрелости пищеварительного тракта еще довольно часты желудочно-кишечные заболевания. Питание грудным молоком приемлемо только в первые 4 месяца. С введением прикорма другими продуктами изменяется процесс их переваривания и начинают вырабатываться пищеварительные соки несколько иного состава. Обмен веществ ввиду возросшей нагрузки подвержен нарушениям: могут возникнуть рахит и анемия (малокровие). В грудном возрасте ребенок теряет приобретенный материнский иммунитет, а собственный еще недостаточно развит. Это (а также особенности строения его дыхательной системы -- незрелость тканей легкого, узость носовых ходов, трахеи, бронхов) вызывает частые пневмонии, бронхиты, вирусные заболевания (грипп, ОРВИ). Противовес им -- закаливание детей: массаж, гимнастика, водные процедуры.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АНАТОМО-ФИЗИОЛОГИЧЕСКИЕ ОСОБЕННОСТИ ДЕТЕЙ В МЛАДЕНЧЕСТВЕ.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b="1" i="1" dirty="0" smtClean="0"/>
              <a:t>Кожа</a:t>
            </a:r>
            <a:r>
              <a:rPr lang="ru-RU" dirty="0" smtClean="0"/>
              <a:t>: очень нежная, легко ранима. В связи с несовершенной теплорегуляцией легко наступают перегревание или переохлаждение организма.</a:t>
            </a:r>
          </a:p>
          <a:p>
            <a:pPr algn="just"/>
            <a:r>
              <a:rPr lang="ru-RU" b="1" i="1" dirty="0" smtClean="0"/>
              <a:t>Подкожно-жировой слой</a:t>
            </a:r>
            <a:r>
              <a:rPr lang="ru-RU" dirty="0" smtClean="0"/>
              <a:t>. Масса его нарастает, что может явиться причиной крайне нежелательного ожирения.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Костная система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Соединения костей черепа становятся более прочными. К 1-2 мес. закрывается малый родничок, а к году -- большой. Слишком раннее их зарастание, которое бывает при патологиях обмена веществ, вызывает сжатие и последующую деформацию головного мозга, позднее (при определенных условиях) сопутствует гидроцефалия -- водянке головного мозга. Прорезывание зубов начинается в 6-8 месяцев. Вначале появляются 2 нижних зуба, затем 2 -- верхних, после них -- еще 2 верхних по бокам от предыдущих, и, наконец, 2 нижних по бокам от предыдущих нижних, т.е. годовалый ребенок должен иметь 8 зубов.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Мышечная система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Если поза, когда у ребенка руки в покое согнуты в локтях, а ноги -- в коленях и притянуты к животу, поза оправданная до 2,5 мес., сохраняется и дальше, необходима консультация невропатолога, т.к. это может быть признаком неврологического заболевания.</a:t>
            </a:r>
          </a:p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Дыхательная система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Глубина дыхания увеличивается благодаря дальнейшему развитию легких. Состояние следует учитывать по следующим параметрам: до 3 мес. частота дыханий составляет в 1 мин. 40-45, в 4-6 мес. -- 35-40, в 7-12 мес. -- 30-35 вдохов-выдохов. У детей до 1 года на 1 дыхание должно приходиться 3 удара пульса.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Сердечно-сосудистая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система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возрасте до 1 года усиленно нарастает масса сердца. Частота пульса постепенно уменьшается, составляя 125 ударов в минуту. Артериальное давление, наоборот, постепенно увеличивается до 90/63 мм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ст.</a:t>
            </a:r>
          </a:p>
          <a:p>
            <a:pPr algn="just"/>
            <a:r>
              <a:rPr lang="ru-RU" b="1" i="1" dirty="0" smtClean="0"/>
              <a:t>Мочеполовая система</a:t>
            </a:r>
            <a:r>
              <a:rPr lang="ru-RU" dirty="0" smtClean="0"/>
              <a:t>. Объем мочевого пузыря увеличивается, стенки становятся эластичнее. К концу первого года число мочеиспусканий уменьшается до 15-16 раз в </a:t>
            </a:r>
            <a:r>
              <a:rPr lang="ru-RU" i="1" dirty="0" smtClean="0"/>
              <a:t>сутки.</a:t>
            </a:r>
            <a:endParaRPr lang="ru-RU" dirty="0" smtClean="0"/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Нервная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система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Начинает фиксировать взгляд на ярких предметах, при появлении чувства голода плачет, сосет пальцы, при близости материнской груди оживляется, поворачивает голову, производит сосательные и глотательные движения. Становятся более сильными мышцы шеи и спины, лежа на животе, ненадолго приподнимает голову, а в вертикальном положении несколько секунд удерживает ее прямо. При прикосновении к подошвам ребенка, лежащего на животе, он отталкивается ногами и пытается ползти, а если поддерживать его под мышки, опирается ногами.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Нервная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система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571744"/>
            <a:ext cx="407196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Двухмесячный удерживает голову в течение более длительного времени. Следит за движущимися предметами, реагирует на голос поворотом головы. В ответ на обращение к нему улыбается, "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гулит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". При прикосновении к стопам ребенок уже не пытается ползти -- этот рефлекс исчезает. В 3 месяца не только свободно удерживает голову, но и легко переворачивается со спины на живот. Более точно улавливает направление звука и поворачивается в его сторону. При близости груди матери, бутылочки или ложки открывает рот, тянется. Проявляет чувства -- любит, когда с ним играют, а если перестают заниматься, кричит. В 4 месяца уже садится при опоре и поддержке. Начинает реагировать на знакомые и незнакомые лица. Не только улыбается, но и смеется. 5-месячный ребенок уже хорошо знает мать, различает тон голоса, с которым к нему обратились. </a:t>
            </a:r>
          </a:p>
          <a:p>
            <a:pPr algn="just"/>
            <a:endParaRPr lang="ru-RU" sz="1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115</TotalTime>
  <Words>945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Обычная</vt:lpstr>
      <vt:lpstr>Период грудного возраста</vt:lpstr>
      <vt:lpstr>Особенности развития детей в младенчестве.</vt:lpstr>
      <vt:lpstr>Слайд 3</vt:lpstr>
      <vt:lpstr>АНАТОМО-ФИЗИОЛОГИЧЕСКИЕ ОСОБЕННОСТИ ДЕТЕЙ В МЛАДЕНЧЕСТВЕ.</vt:lpstr>
      <vt:lpstr>Слайд 5</vt:lpstr>
      <vt:lpstr>Слайд 6</vt:lpstr>
      <vt:lpstr>Слайд 7</vt:lpstr>
      <vt:lpstr>Слайд 8</vt:lpstr>
      <vt:lpstr>Нервная система</vt:lpstr>
      <vt:lpstr>Нервная система.</vt:lpstr>
      <vt:lpstr>Слайд 11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Период грудного возраста</dc:title>
  <dc:creator>Лена</dc:creator>
  <cp:lastModifiedBy>Дмитрий Каленюк</cp:lastModifiedBy>
  <cp:revision>15</cp:revision>
  <dcterms:created xsi:type="dcterms:W3CDTF">2012-01-05T14:17:32Z</dcterms:created>
  <dcterms:modified xsi:type="dcterms:W3CDTF">2012-11-08T18:07:14Z</dcterms:modified>
</cp:coreProperties>
</file>