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FF99"/>
    <a:srgbClr val="FFCC00"/>
    <a:srgbClr val="CC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54" autoAdjust="0"/>
  </p:normalViewPr>
  <p:slideViewPr>
    <p:cSldViewPr>
      <p:cViewPr varScale="1">
        <p:scale>
          <a:sx n="104" d="100"/>
          <a:sy n="104" d="100"/>
        </p:scale>
        <p:origin x="-174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B3BE8D-6663-4237-8722-3C9EC75A521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B0B544-121D-492C-AFBE-AAE56C15D95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89892E-E6E9-425D-98B7-F84EA086573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CEBFDB-A8E9-4628-8531-F0C828CBE71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CB8CDB-8EA5-425F-A5F7-7357358D53E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57837F-4020-4B5C-85C4-E29F9060681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A2E9B1-3DCC-4F4B-8F63-8A15DE6500D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7B0FD1-A9E7-49C8-9B41-85D94664AAF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C097B2-DEF4-4461-A899-4399C3868B6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D5EB27-42BA-484D-B6F2-80BC3E769B1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57478E-B5B8-4857-AFE9-335FC116815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DD10D9D-27C6-45FE-A90B-46A6A4F967A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museum.lomic.ru/rod/48-pervyj-pamyatnik.html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43380"/>
            <a:ext cx="6400800" cy="1857388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Работу выполнила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Ученица 10 «А» класса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Амангалиева Сабиля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8" name="Picture 4" descr="C:\Documents and Settings\Admin\Рабочий стол\School 10 A\6144f4564ea24713e03d1ee9778c07e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614182" cy="171448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928794" y="1142984"/>
            <a:ext cx="618515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5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Памятники </a:t>
            </a:r>
          </a:p>
          <a:p>
            <a:pPr algn="ctr"/>
            <a:r>
              <a:rPr lang="ru-RU" sz="5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М.В.Ломоносова</a:t>
            </a:r>
            <a:endParaRPr lang="ru-RU" sz="5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2054" name="Picture 6" descr="C:\Documents and Settings\Admin\Рабочий стол\School 10 A\pam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15272" y="4817320"/>
            <a:ext cx="1428728" cy="2040680"/>
          </a:xfrm>
          <a:prstGeom prst="rect">
            <a:avLst/>
          </a:prstGeom>
          <a:noFill/>
        </p:spPr>
      </p:pic>
      <p:pic>
        <p:nvPicPr>
          <p:cNvPr id="2055" name="Picture 7" descr="C:\Documents and Settings\Admin\Рабочий стол\School 10 A\lomonosovpamtnik-arkhangelsk-1_origina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15272" y="0"/>
            <a:ext cx="1428728" cy="1785926"/>
          </a:xfrm>
          <a:prstGeom prst="rect">
            <a:avLst/>
          </a:prstGeom>
          <a:noFill/>
        </p:spPr>
      </p:pic>
      <p:pic>
        <p:nvPicPr>
          <p:cNvPr id="2056" name="Picture 8" descr="C:\Documents and Settings\Admin\Рабочий стол\School 10 A\pamyatnik_lomonosovu_0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4557735"/>
            <a:ext cx="1643042" cy="23002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Первый памятник Ломоносову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71612"/>
            <a:ext cx="9144000" cy="52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9144000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u="sng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>
                    <a:lumMod val="6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  <a:hlinkClick r:id="rId3"/>
              </a:rPr>
              <a:t>Первый памятник Ломоносову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>
                    <a:lumMod val="6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 </a:t>
            </a:r>
            <a:r>
              <a:rPr lang="ru-RU" sz="3200" b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был </a:t>
            </a:r>
            <a:r>
              <a:rPr lang="ru-RU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сооружен</a:t>
            </a:r>
          </a:p>
          <a:p>
            <a:pPr algn="ctr"/>
            <a:r>
              <a:rPr lang="ru-RU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ru-RU" sz="3200" b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ещё в конце </a:t>
            </a:r>
            <a:r>
              <a:rPr lang="ru-RU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XVIII </a:t>
            </a:r>
            <a:r>
              <a:rPr lang="ru-RU" sz="3200" b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века на его родине </a:t>
            </a:r>
            <a:endParaRPr lang="ru-RU" sz="3200" b="1" cap="none" spc="0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C:\Documents and Settings\Admin\Рабочий стол\School 10 A\147-4763_im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57298"/>
            <a:ext cx="9001156" cy="550070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57159" y="1"/>
            <a:ext cx="8786841" cy="132343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Памятник Ломоносову </a:t>
            </a:r>
            <a:endParaRPr lang="ru-RU" sz="4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в </a:t>
            </a:r>
            <a:r>
              <a:rPr lang="ru-RU" sz="40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городе Коряжма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14348" y="142852"/>
            <a:ext cx="7786742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Памятник М.В.Ломоносову</a:t>
            </a:r>
            <a:r>
              <a:rPr lang="ru-RU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,</a:t>
            </a:r>
          </a:p>
          <a:p>
            <a:pPr algn="ctr"/>
            <a:r>
              <a:rPr lang="ru-RU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ru-RU" sz="3200" b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расположен </a:t>
            </a:r>
            <a:endParaRPr lang="ru-RU" sz="3200" b="1" cap="none" spc="0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  <a:latin typeface="+mj-lt"/>
              <a:ea typeface="+mj-ea"/>
              <a:cs typeface="+mj-cs"/>
            </a:endParaRPr>
          </a:p>
          <a:p>
            <a:pPr algn="ctr"/>
            <a:r>
              <a:rPr lang="ru-RU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в </a:t>
            </a:r>
            <a:r>
              <a:rPr lang="ru-RU" sz="3200" b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селе </a:t>
            </a:r>
            <a:r>
              <a:rPr lang="ru-RU" sz="3200" b="1" cap="none" spc="0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Ломоносово</a:t>
            </a:r>
            <a:r>
              <a:rPr lang="ru-RU" sz="3200" b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.</a:t>
            </a:r>
            <a:endParaRPr lang="ru-RU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9" name="Рисунок 8" descr="Памятник Ломоносову в селе Ломоносово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714488"/>
            <a:ext cx="4500594" cy="514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C:\Documents and Settings\Admin\Рабочий стол\School 10 A\lomonosov1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214422"/>
            <a:ext cx="5286412" cy="564357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85720" y="0"/>
            <a:ext cx="8286737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Вход </a:t>
            </a:r>
            <a:r>
              <a:rPr lang="ru-RU" sz="3600" b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в МГУ Вид с 15 этажа </a:t>
            </a:r>
            <a:endParaRPr lang="ru-RU" sz="3600" b="1" cap="none" spc="0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  <a:latin typeface="+mj-lt"/>
              <a:ea typeface="+mj-ea"/>
              <a:cs typeface="+mj-cs"/>
            </a:endParaRPr>
          </a:p>
          <a:p>
            <a:pPr algn="ctr"/>
            <a:r>
              <a:rPr lang="ru-RU" sz="36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на</a:t>
            </a:r>
            <a:r>
              <a:rPr lang="ru-RU" sz="3600" b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 </a:t>
            </a:r>
            <a:r>
              <a:rPr lang="ru-RU" sz="36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памятник М.В.Ломоносова.</a:t>
            </a:r>
            <a:endParaRPr lang="ru-RU" sz="36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Documents and Settings\Admin\Рабочий стол\School 10 A\pamyatnik_lomonosovu_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142984"/>
            <a:ext cx="5572164" cy="571501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857224" y="0"/>
            <a:ext cx="7265835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Памятник М.В. Ломоносову на </a:t>
            </a:r>
            <a:endParaRPr lang="ru-RU" sz="3600" b="1" cap="none" spc="0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  <a:latin typeface="+mj-lt"/>
              <a:ea typeface="+mj-ea"/>
              <a:cs typeface="+mj-cs"/>
            </a:endParaRPr>
          </a:p>
          <a:p>
            <a:pPr algn="ctr"/>
            <a:r>
              <a:rPr lang="ru-RU" sz="36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Университетской </a:t>
            </a:r>
            <a:r>
              <a:rPr lang="ru-RU" sz="3600" b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набережной.</a:t>
            </a:r>
            <a:endParaRPr lang="ru-RU" sz="36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C:\Documents and Settings\Admin\Рабочий стол\School 10 A\lomonosovpamtnik-arkhangelsk-1_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152525"/>
            <a:ext cx="5286412" cy="570547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857224" y="0"/>
            <a:ext cx="6473952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Памятник М.В. </a:t>
            </a:r>
            <a:r>
              <a:rPr lang="ru-RU" sz="36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Ломоносову</a:t>
            </a:r>
          </a:p>
          <a:p>
            <a:pPr algn="ctr"/>
            <a:r>
              <a:rPr lang="ru-RU" sz="36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в</a:t>
            </a:r>
            <a:r>
              <a:rPr lang="ru-RU" sz="3600" b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 Архангельске.</a:t>
            </a:r>
            <a:endParaRPr lang="ru-RU" sz="36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C:\Documents and Settings\Admin\Рабочий стол\School 10 A\pam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142983"/>
            <a:ext cx="4929222" cy="571501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79357" y="0"/>
            <a:ext cx="8764643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Памятник Ломоносову </a:t>
            </a:r>
            <a:r>
              <a:rPr lang="ru-RU" sz="36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впервые </a:t>
            </a:r>
            <a:r>
              <a:rPr lang="ru-RU" sz="3600" b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был </a:t>
            </a:r>
            <a:endParaRPr lang="ru-RU" sz="3600" b="1" cap="none" spc="0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  <a:latin typeface="+mj-lt"/>
              <a:ea typeface="+mj-ea"/>
              <a:cs typeface="+mj-cs"/>
            </a:endParaRPr>
          </a:p>
          <a:p>
            <a:pPr algn="ctr"/>
            <a:r>
              <a:rPr lang="ru-RU" sz="36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установлен </a:t>
            </a:r>
            <a:r>
              <a:rPr lang="ru-RU" sz="3600" b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в 1832 году</a:t>
            </a:r>
            <a:r>
              <a:rPr lang="ru-RU" sz="36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.</a:t>
            </a:r>
            <a:endParaRPr lang="ru-RU" sz="36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Памятник Ломоносову в г. Архангельске у ПГУ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714488"/>
            <a:ext cx="5643602" cy="514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285852" y="0"/>
            <a:ext cx="6730432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Памятник М. В. Ломоносову </a:t>
            </a:r>
            <a:endParaRPr lang="ru-RU" sz="3600" b="1" cap="none" spc="0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  <a:latin typeface="+mj-lt"/>
              <a:ea typeface="+mj-ea"/>
              <a:cs typeface="+mj-cs"/>
            </a:endParaRPr>
          </a:p>
          <a:p>
            <a:pPr algn="ctr"/>
            <a:r>
              <a:rPr lang="ru-RU" sz="36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в </a:t>
            </a:r>
            <a:r>
              <a:rPr lang="ru-RU" sz="3600" b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г. Архангельске </a:t>
            </a:r>
            <a:endParaRPr lang="ru-RU" sz="3600" b="1" cap="none" spc="0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  <a:latin typeface="+mj-lt"/>
              <a:ea typeface="+mj-ea"/>
              <a:cs typeface="+mj-cs"/>
            </a:endParaRPr>
          </a:p>
          <a:p>
            <a:pPr algn="ctr"/>
            <a:r>
              <a:rPr lang="ru-RU" sz="36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у </a:t>
            </a:r>
            <a:r>
              <a:rPr lang="ru-RU" sz="3600" b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ПГУ им М. В. </a:t>
            </a:r>
            <a:r>
              <a:rPr lang="ru-RU" sz="36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Ломоносова</a:t>
            </a:r>
            <a:endParaRPr lang="ru-RU" sz="36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Памятник Ломоносову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357298"/>
            <a:ext cx="6572264" cy="550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714348" y="0"/>
            <a:ext cx="7918257" cy="132343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Памятник М. В. Ломоносову в </a:t>
            </a:r>
            <a:endParaRPr lang="ru-RU" sz="4000" b="1" cap="none" spc="0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  <a:latin typeface="+mj-lt"/>
              <a:ea typeface="+mj-ea"/>
              <a:cs typeface="+mj-cs"/>
            </a:endParaRPr>
          </a:p>
          <a:p>
            <a:pPr algn="ctr"/>
            <a:r>
              <a:rPr lang="ru-RU" sz="40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г</a:t>
            </a:r>
            <a:r>
              <a:rPr lang="ru-RU" sz="4000" b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. Архангельске у </a:t>
            </a:r>
            <a:r>
              <a:rPr lang="ru-RU" sz="40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АГТУ</a:t>
            </a:r>
            <a:endParaRPr lang="ru-RU" sz="40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niversal_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Universal_</Template>
  <TotalTime>56</TotalTime>
  <Words>58</Words>
  <Application>Microsoft Office PowerPoint</Application>
  <PresentationFormat>Экран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Universal_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XP</dc:creator>
  <cp:lastModifiedBy>XP</cp:lastModifiedBy>
  <cp:revision>7</cp:revision>
  <dcterms:created xsi:type="dcterms:W3CDTF">2011-11-09T17:43:25Z</dcterms:created>
  <dcterms:modified xsi:type="dcterms:W3CDTF">2011-11-09T18:46:47Z</dcterms:modified>
</cp:coreProperties>
</file>