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8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B45F0-FDDE-43EE-999B-A6D1FDAF0F7B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96137-84E9-4A41-879E-501B5C76D3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02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96137-84E9-4A41-879E-501B5C76D33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01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205662-4DD6-48BD-804A-FD5BAE3FBAC6}" type="datetimeFigureOut">
              <a:rPr lang="ru-RU" smtClean="0"/>
              <a:t>26.03.2012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E4C1FC-2CF6-4E70-AE4A-982977CF2AC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98%D0%B7%D0%BE%D0%B1%D1%80%D0%B0%D0%B6%D0%B5%D0%BD%D0%B8%D0%B5:Euklid2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378904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Исследовательская работа по теме: </a:t>
            </a:r>
            <a:r>
              <a:rPr lang="ru-RU" dirty="0" smtClean="0"/>
              <a:t>«Н.И.Лобачевский-создатель неевклидовой геометрии»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4437112"/>
            <a:ext cx="475252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Выполнила: ученица 10 класса Хмыляр Яна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6237312"/>
            <a:ext cx="520475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МБОУ  Уршельская СОШ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244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412" y="33327"/>
            <a:ext cx="9144000" cy="137041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Вклад Н.И.Лобачевского в развитие науки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4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Если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геометрия Евклида является только часть геометрии Лобачевского, то выходит, что наш мир – не мир Евклида, как принято считать? Почему же мы не замечаем разницы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Как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мы уже знаем, на поверхностях с отрицательной кривизной работает геометрия  Лобачевского. Но именно эту кривизну имеют  графики интенсивности  всех  электромагнитных полей. Состояние поверхности плазмы  также описывается  геометрией  Лобачевского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Только в XIX веке Н.И.Лобачевский и другие математики пришли к мысли, что эти следствия образуют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непротиворечивую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геометрию, которую мы в настоящее время называем геометрией Лобачевского,  и V поступает, не зависит от остальных аксиом геометрии Евклида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Создание и разработка геометрии Лобачевского поставили вопрос об исследовании всей структуры системы аксиом, как евклидовой геометрии, так и других возникающих к этому времени геометрий и выяснение независимости этих аксиом друг от друга.</a:t>
            </a:r>
          </a:p>
          <a:p>
            <a:pPr marL="0" indent="0">
              <a:buNone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9437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050" y="-243408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Заключение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Наука прошла большой и сложный путь развития. Вместе с тем и человечество прошло длительный путь от незнания к знанию, непрерывно заменяя на этом пути неполное и несовершенное знание все более полным и совершенным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Открытие неевклидовой геометрии не только сыграло огромную роль в развитии новых идей и методов в математике, естествознании, но и имеет и философское значение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 Открытие неевклидовой геометрии доказало, что нельзя абсолютировать представления о пространстве, что «употребительная» (как называл Лобачевский геометрию Евклида) геометрия не является единственно возможной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 Итак, в основе геометрии Евклида лежат не априорные, врожденные уму понятия и аксиомы, а такие понятия, которые связаны с деятельностью человека, с человеческой практикой. Только практика может решить вопрос о том, какая геометрия  вернее излагает свойства физического пространства. Открытие неевклидовой геометрии дало решающий толчок грандиозному развитию науки, способствовало и поныне способствует более глубокому пониманию окружающего нас материального мира. </a:t>
            </a:r>
          </a:p>
        </p:txBody>
      </p:sp>
    </p:spTree>
    <p:extLst>
      <p:ext uri="{BB962C8B-B14F-4D97-AF65-F5344CB8AC3E}">
        <p14:creationId xmlns:p14="http://schemas.microsoft.com/office/powerpoint/2010/main" val="5238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Список используемой литературы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Книги: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1.Лаптев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В.Л. Н.И.Лобачевский и его геометрия. Пособие для учащихся. – М.: Просвещение, 1970.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2.Лаптев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В.И. Жизнь и деятельность Н.И.Лобачевского//Успехи математических наук.-М:.1951.-Т.6.-№3(43).-С.10-17.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WEB ресурсы: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1.http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://geom.kgsu.ru/index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php-Н.И.Лобачевский-создатель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неевклидовой геометрии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33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Евклид (</a:t>
            </a:r>
            <a:r>
              <a:rPr lang="en-US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III</a:t>
            </a:r>
            <a:r>
              <a:rPr lang="ru-RU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 век до н</a:t>
            </a:r>
            <a:r>
              <a:rPr lang="en-US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. </a:t>
            </a:r>
            <a:r>
              <a:rPr lang="ru-RU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э</a:t>
            </a:r>
            <a:r>
              <a:rPr lang="en-US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.</a:t>
            </a:r>
            <a:r>
              <a:rPr lang="ru-RU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)</a:t>
            </a:r>
            <a:br>
              <a:rPr lang="ru-RU" sz="20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</a:br>
            <a:r>
              <a:rPr lang="ru-RU" sz="1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Древнегреческий</a:t>
            </a:r>
            <a:r>
              <a:rPr lang="en-US" sz="1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 </a:t>
            </a:r>
            <a:r>
              <a:rPr lang="ru-RU" sz="1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математик, автор первого трактата </a:t>
            </a:r>
            <a:br>
              <a:rPr lang="ru-RU" sz="1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</a:br>
            <a:r>
              <a:rPr lang="ru-RU" sz="1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/>
              </a:rPr>
              <a:t>по геометрии «Начала» (в 13 книгах).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9" descr="180px-Euklid2">
            <a:hlinkClick r:id="rId2" tooltip="&quot;&quot;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22860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877272"/>
            <a:ext cx="237626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330-275 гг. до н. э.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2348880"/>
            <a:ext cx="62281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ученик школы Платона, при царе Птолемее I преподавал математику в Александрии – столице Древнего Египта. Из работ, написанных Евклидом, главным произведением являются «Начала».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«Начала» Евклида состоят из 13 книг: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 I – VI посвящены планиметрии;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VII – IX – арифметике;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Х – несоизмеримым величинам;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    XI–XIII – стереометрии (XIII посвящена правильным многогранникам).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6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Создание неевклидовой геометрии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916832"/>
            <a:ext cx="8064896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К открытию новой, так называемой «неевклидовой», геометрии пришли три человека: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1) профессор Казанского университета Николай Иванович Лобачевский (1792–1856);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2) великий немецкий математик Карл Фридрих Гаусс (1777–1855);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3) венгерский офицер Янош Бояи (1802–1860).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Однако вклад в создание новой геометрии, сделанный этими учёными, весьма неравноценен.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725144"/>
            <a:ext cx="806489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Следует указать ещё на двух лиц, пришедших к идеям новой геометрии: 1) Ф. К. Швейкарт (1780–1859), профессор права в Харьковском университете с 1812 по 1817 г. и 2) его племянник Тауринус (1794–1874). Однако они дали лишь самые беглые наброски новой геометрии.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" y="147"/>
            <a:ext cx="9144000" cy="1224136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Сравнение аксиом </a:t>
            </a: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параллельности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1739424"/>
            <a:ext cx="4788024" cy="22467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Аксиома о параллельности Лобачевского: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 Пусть a - произвольная прямая и A – точка, лежащая вне прямой; тогда в плоскости, определяемой ими, через точку  A можно провести более одной прямой, не пересекающей a.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509120"/>
            <a:ext cx="4064000" cy="20510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179512" y="1739424"/>
            <a:ext cx="4032448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Евклидова аксиома о параллельности: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через точку, не лежащую на данной прямой, проходит только одна прямая, лежащая с данной прямой в одной плоскости и не пересекающая её.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34" t="29372" r="2139" b="17478"/>
          <a:stretch/>
        </p:blipFill>
        <p:spPr>
          <a:xfrm>
            <a:off x="611560" y="4165360"/>
            <a:ext cx="2957350" cy="23948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618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Н.И.Лобачевский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7" t="30428" r="42659" b="14529"/>
          <a:stretch/>
        </p:blipFill>
        <p:spPr>
          <a:xfrm>
            <a:off x="251520" y="2086708"/>
            <a:ext cx="5088118" cy="42226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97" t="31795" r="7565" b="16752"/>
          <a:stretch/>
        </p:blipFill>
        <p:spPr>
          <a:xfrm>
            <a:off x="5339638" y="1054206"/>
            <a:ext cx="3804362" cy="465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5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941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Плоскость Н.И.Лобачевского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5652120" cy="5517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Основная теорема: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Пусть в плоскости даны прямая a и не лежащая на ней точка A. Тогда в пучке прямых с центром в точке A существуют две пограничные прямые, разделяющие все прямые пучка на два класса: на класс прямых, пересекающих a, и класс прямых, не пересекающих a. Эти граничные прямые сами не пересекают a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Определение: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Прямая C'C называется параллельной прямой B'B в направлении B'B (рис.8) в точке A, если, во-первых, прямая C'C не пересекает прямой BB', во-вторых, C'C является граничной в пучке прямых с центром в точке A, то есть всякий луч AE, проходящий внутри угла CAD, где D – любая точка прямой BB', пересекающей луч DB.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3021480" cy="174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913" y="4149080"/>
            <a:ext cx="3093001" cy="195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06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874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Пространство Н.И.Лобачевского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748464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Определения: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Две прямые в пространстве называются параллельными (расходящимися), если они лежат в одной плоскости и в этой плоскости они параллельны (расходятся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0" indent="0">
              <a:buNone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2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Прямая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a называется параллельной плоскости α, если она параллельна своей проекции на эту плоскость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3.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Прямая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a называется расходящейся с плоскостью α, если она расходится со своей проекцией на эту плоскость.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4005064"/>
            <a:ext cx="3384376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Взаимное расположение прямых и плоскостей в пространстве Лобачевского вполне характеризуется при помощи так называемого конуса параллельности, являющегося аналогом понятия угла параллельности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68660"/>
            <a:ext cx="2808312" cy="2981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1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Пространство Н.И.Лобачевского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201" y="1586136"/>
            <a:ext cx="9141621" cy="5271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Конус параллельности в точке A позволяет все плоскости, проходящие через точку A, разбить на три категории: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          1) плоскости, пересекающие конус по двум образующим,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          2) плоскости, касающиеся конуса по образующей,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          3)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плоскости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, имеющие с конусом лишь одну общую точку A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Определение: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  Плоскость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, проходящая через точку A, называется сходящейся с плоскостью α, параллельной плоскости α, или расходящейся с плоскостью α, смотря по тому, будет ли эта плоскость пересекать конус параллельности в точке A по паре образующих, или будет касаться конуса по образующей, или не будет иметь с конусом общих прямых.</a:t>
            </a:r>
          </a:p>
        </p:txBody>
      </p:sp>
    </p:spTree>
    <p:extLst>
      <p:ext uri="{BB962C8B-B14F-4D97-AF65-F5344CB8AC3E}">
        <p14:creationId xmlns:p14="http://schemas.microsoft.com/office/powerpoint/2010/main" val="102870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84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Вопрос о логической правильности неевклидовой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геометрии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До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начала XIX столетия ни одна из попыток доказательства V постулата не увенчалась успехом. Таким образом, проблема V постулата оставалась неразрешимой. И только в начале XIX в. были получены результаты, которые привели к решению этой проблемы. Основная заслуга в этом принадлежит знаменитому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русскому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учёному Н. И. Лобачевскому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 В течение первых лет преподавательской деятельности в Казанском университете Н. И. Лобачевский настойчиво пытался доказать V постулат. Неудачи этих попыток и попыток его предшественников привели к выводу, что V постулат не может быть выведен из остальных постулатов геометрии. Чтобы это доказать, Н. И. Лобачевский построил логическую систему, в которой, сохраняя основные посылки Евклида, он отвергает V постулат и заменяет его противоположным допущением. Он пришёл к выводу, что эта логическая схема представляет собой новую геометрию, которая может быть развита так же успешно, как 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геометрия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Евклида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  Исследования, проделанные им, привели к убеждению, что его логическая схема свободна от логических противоречий. </a:t>
            </a:r>
          </a:p>
        </p:txBody>
      </p:sp>
    </p:spTree>
    <p:extLst>
      <p:ext uri="{BB962C8B-B14F-4D97-AF65-F5344CB8AC3E}">
        <p14:creationId xmlns:p14="http://schemas.microsoft.com/office/powerpoint/2010/main" val="290342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</TotalTime>
  <Words>1204</Words>
  <Application>Microsoft Office PowerPoint</Application>
  <PresentationFormat>Экран (4:3)</PresentationFormat>
  <Paragraphs>63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Исследовательская работа по теме: «Н.И.Лобачевский-создатель неевклидовой геометрии»</vt:lpstr>
      <vt:lpstr>Евклид (III век до н. э.) Древнегреческий математик, автор первого трактата  по геометрии «Начала» (в 13 книгах).</vt:lpstr>
      <vt:lpstr>Создание неевклидовой геометрии</vt:lpstr>
      <vt:lpstr> Сравнение аксиом о параллельности</vt:lpstr>
      <vt:lpstr>Н.И.Лобачевский</vt:lpstr>
      <vt:lpstr>Плоскость Н.И.Лобачевского</vt:lpstr>
      <vt:lpstr>Пространство Н.И.Лобачевского</vt:lpstr>
      <vt:lpstr>Пространство Н.И.Лобачевского</vt:lpstr>
      <vt:lpstr>Вопрос о логической правильности неевклидовой геометрии</vt:lpstr>
      <vt:lpstr>Вклад Н.И.Лобачевского в развитие науки</vt:lpstr>
      <vt:lpstr>Заключение</vt:lpstr>
      <vt:lpstr>Список используемой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теме: «Н.И.Лобачевский-создатель неевклидовой геометрии»</dc:title>
  <dc:creator>АНДРЕЙ</dc:creator>
  <cp:lastModifiedBy>АНДРЕЙ</cp:lastModifiedBy>
  <cp:revision>14</cp:revision>
  <dcterms:created xsi:type="dcterms:W3CDTF">2012-03-25T09:39:40Z</dcterms:created>
  <dcterms:modified xsi:type="dcterms:W3CDTF">2012-03-26T19:10:20Z</dcterms:modified>
</cp:coreProperties>
</file>