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2" r:id="rId3"/>
    <p:sldId id="263" r:id="rId4"/>
    <p:sldId id="260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9" r:id="rId17"/>
    <p:sldId id="293" r:id="rId18"/>
    <p:sldId id="29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-xXx-\Desktop\251_S2L.mp3" TargetMode="Externa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-xXx-\Desktop\&#1091;&#1095;&#1072;&#1090;%20&#1074;%20&#1096;&#1082;&#1086;&#1083;&#1077;\&#1088;&#1086;&#1084;&#1072;&#1096;&#1082;&#1080;%20&#1087;&#1077;&#1088;&#1074;&#1086;&#1082;&#1083;&#1072;&#1096;&#1082;&#1080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i="1" dirty="0" smtClean="0">
                <a:solidFill>
                  <a:srgbClr val="FF0000"/>
                </a:solidFill>
                <a:latin typeface="Monotype Corsiva" pitchFamily="66" charset="0"/>
              </a:rPr>
              <a:t>ПРОЩАЙ,1-ый КЛАСС!</a:t>
            </a:r>
            <a:endParaRPr lang="ru-RU" sz="66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Documents and Settings\Ирина\Мои документы\Мои рисунки\school0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2741" y="530225"/>
            <a:ext cx="4624555" cy="4187825"/>
          </a:xfrm>
          <a:prstGeom prst="ellipse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1051560"/>
          </a:xfrm>
        </p:spPr>
        <p:txBody>
          <a:bodyPr/>
          <a:lstStyle/>
          <a:p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</a:rPr>
              <a:t>           Русский  язык</a:t>
            </a:r>
            <a:endParaRPr lang="ru-RU" sz="6000" b="1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0243" name="Содержимое 3" descr="62354961_11cb2637210e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7422" y="1857364"/>
            <a:ext cx="4235450" cy="3897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bd0509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2082197" cy="17859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35216" y="605505"/>
            <a:ext cx="3188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Задание 1.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214554"/>
            <a:ext cx="81351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 слове </a:t>
            </a:r>
            <a:r>
              <a:rPr lang="ru-RU" sz="4000" dirty="0" smtClean="0">
                <a:solidFill>
                  <a:srgbClr val="FF0000"/>
                </a:solidFill>
              </a:rPr>
              <a:t>«карандаш» 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                                  </a:t>
            </a:r>
            <a:r>
              <a:rPr lang="ru-RU" sz="4000" dirty="0" smtClean="0"/>
              <a:t>ударение падает на: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4572008"/>
            <a:ext cx="1495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50"/>
                  </a:solidFill>
                </a:ln>
              </a:rPr>
              <a:t>1 слог</a:t>
            </a:r>
            <a:endParaRPr lang="ru-RU" sz="4000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5214950"/>
            <a:ext cx="15279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F0"/>
                  </a:solidFill>
                </a:ln>
              </a:rPr>
              <a:t>2 слог</a:t>
            </a:r>
            <a:endParaRPr lang="ru-RU" sz="4000" dirty="0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57950" y="4643446"/>
            <a:ext cx="14991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7030A0"/>
                  </a:solidFill>
                </a:ln>
              </a:rPr>
              <a:t>3 слог</a:t>
            </a:r>
            <a:endParaRPr lang="ru-RU" sz="4000" dirty="0">
              <a:ln>
                <a:solidFill>
                  <a:srgbClr val="7030A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857232"/>
            <a:ext cx="3188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Задание 2.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3" name="Picture 9" descr="bd0509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2082197" cy="17859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2500306"/>
            <a:ext cx="4632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 слове </a:t>
            </a:r>
            <a:r>
              <a:rPr lang="ru-RU" sz="4000" dirty="0" smtClean="0">
                <a:solidFill>
                  <a:srgbClr val="FF0000"/>
                </a:solidFill>
              </a:rPr>
              <a:t>«красивая»</a:t>
            </a:r>
            <a:r>
              <a:rPr lang="ru-RU" sz="4000" dirty="0" smtClean="0"/>
              <a:t>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4000504"/>
            <a:ext cx="1750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92D050"/>
                  </a:solidFill>
                </a:ln>
              </a:rPr>
              <a:t>3 слога</a:t>
            </a:r>
            <a:endParaRPr lang="ru-RU" sz="4000" dirty="0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4786322"/>
            <a:ext cx="1782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F0"/>
                  </a:solidFill>
                </a:ln>
              </a:rPr>
              <a:t>4 слога</a:t>
            </a:r>
            <a:endParaRPr lang="ru-RU" sz="4000" dirty="0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4071942"/>
            <a:ext cx="2039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7030A0"/>
                  </a:solidFill>
                </a:ln>
              </a:rPr>
              <a:t>5 слогов</a:t>
            </a:r>
            <a:endParaRPr lang="ru-RU" sz="4000" dirty="0">
              <a:ln>
                <a:solidFill>
                  <a:srgbClr val="7030A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000108"/>
            <a:ext cx="3188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Задание 3.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3" name="Picture 9" descr="bd0509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85728"/>
            <a:ext cx="2082197" cy="17859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71736" y="2214554"/>
            <a:ext cx="37409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 слове </a:t>
            </a:r>
            <a:r>
              <a:rPr lang="ru-RU" sz="4000" dirty="0" smtClean="0">
                <a:solidFill>
                  <a:srgbClr val="FF0000"/>
                </a:solidFill>
              </a:rPr>
              <a:t>«ягода»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3286124"/>
            <a:ext cx="7738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FFC000"/>
                  </a:solidFill>
                </a:ln>
              </a:rPr>
              <a:t>Звуков столько же, сколько и букв</a:t>
            </a:r>
            <a:endParaRPr lang="ru-RU" sz="4000" dirty="0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4286256"/>
            <a:ext cx="5719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50"/>
                  </a:solidFill>
                </a:ln>
              </a:rPr>
              <a:t>Звуков меньше, чем букв</a:t>
            </a:r>
            <a:endParaRPr lang="ru-RU" sz="4000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5143512"/>
            <a:ext cx="56696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70C0"/>
                  </a:solidFill>
                </a:ln>
              </a:rPr>
              <a:t>Звуков больше, чем букв</a:t>
            </a:r>
            <a:endParaRPr lang="ru-RU" sz="4000" dirty="0">
              <a:ln>
                <a:solidFill>
                  <a:srgbClr val="0070C0"/>
                </a:solidFill>
              </a:ln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857232"/>
            <a:ext cx="3188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Задание 4.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3" name="Picture 9" descr="bd0509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85728"/>
            <a:ext cx="2082197" cy="17859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2071678"/>
            <a:ext cx="31229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Слово </a:t>
            </a:r>
            <a:r>
              <a:rPr lang="ru-RU" sz="4000" dirty="0" smtClean="0">
                <a:solidFill>
                  <a:srgbClr val="FF0000"/>
                </a:solidFill>
              </a:rPr>
              <a:t>«снег»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143248"/>
            <a:ext cx="8140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FFC000"/>
                  </a:solidFill>
                </a:ln>
              </a:rPr>
              <a:t>С проверяемой безударной гласной</a:t>
            </a:r>
            <a:endParaRPr lang="ru-RU" sz="4000" dirty="0">
              <a:ln>
                <a:solidFill>
                  <a:srgbClr val="FFC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4143380"/>
            <a:ext cx="6129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50"/>
                  </a:solidFill>
                </a:ln>
              </a:rPr>
              <a:t>С сочетанием </a:t>
            </a:r>
            <a:r>
              <a:rPr lang="ru-RU" sz="4000" dirty="0" err="1" smtClean="0">
                <a:ln>
                  <a:solidFill>
                    <a:srgbClr val="00B050"/>
                  </a:solidFill>
                </a:ln>
              </a:rPr>
              <a:t>ча-ща</a:t>
            </a:r>
            <a:r>
              <a:rPr lang="ru-RU" sz="4000" dirty="0" smtClean="0">
                <a:ln>
                  <a:solidFill>
                    <a:srgbClr val="00B050"/>
                  </a:solidFill>
                </a:ln>
              </a:rPr>
              <a:t>, </a:t>
            </a:r>
            <a:r>
              <a:rPr lang="ru-RU" sz="4000" dirty="0" err="1" smtClean="0">
                <a:ln>
                  <a:solidFill>
                    <a:srgbClr val="00B050"/>
                  </a:solidFill>
                </a:ln>
              </a:rPr>
              <a:t>чу-щу</a:t>
            </a:r>
            <a:endParaRPr lang="ru-RU" sz="4000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5429264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7030A0"/>
                  </a:solidFill>
                </a:ln>
              </a:rPr>
              <a:t>С парным согласным в конце</a:t>
            </a:r>
            <a:endParaRPr lang="ru-RU" sz="4000" dirty="0">
              <a:ln>
                <a:solidFill>
                  <a:srgbClr val="7030A0"/>
                </a:solidFill>
              </a:ln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071546"/>
            <a:ext cx="3188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Monotype Corsiva" pitchFamily="66" charset="0"/>
              </a:rPr>
              <a:t>Задание 5.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3" name="Picture 9" descr="bd0509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85728"/>
            <a:ext cx="2082197" cy="17859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2500306"/>
            <a:ext cx="58865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Выбери правильно букву: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3857628"/>
            <a:ext cx="72871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Ч(</a:t>
            </a:r>
            <a:r>
              <a:rPr lang="ru-RU" sz="4000" dirty="0" err="1" smtClean="0">
                <a:solidFill>
                  <a:srgbClr val="FF0000"/>
                </a:solidFill>
              </a:rPr>
              <a:t>а,я</a:t>
            </a:r>
            <a:r>
              <a:rPr lang="ru-RU" sz="4000" dirty="0" smtClean="0"/>
              <a:t>)</a:t>
            </a:r>
            <a:r>
              <a:rPr lang="ru-RU" sz="4000" dirty="0" err="1" smtClean="0"/>
              <a:t>сы</a:t>
            </a:r>
            <a:r>
              <a:rPr lang="ru-RU" sz="4000" dirty="0" smtClean="0"/>
              <a:t>,  л(</a:t>
            </a:r>
            <a:r>
              <a:rPr lang="ru-RU" sz="4000" dirty="0" err="1" smtClean="0">
                <a:solidFill>
                  <a:srgbClr val="FF0000"/>
                </a:solidFill>
              </a:rPr>
              <a:t>е,и</a:t>
            </a:r>
            <a:r>
              <a:rPr lang="ru-RU" sz="4000" dirty="0" smtClean="0"/>
              <a:t>)</a:t>
            </a:r>
            <a:r>
              <a:rPr lang="ru-RU" sz="4000" dirty="0" err="1" smtClean="0"/>
              <a:t>сной</a:t>
            </a:r>
            <a:r>
              <a:rPr lang="ru-RU" sz="4000" dirty="0" smtClean="0"/>
              <a:t>,  ж(</a:t>
            </a:r>
            <a:r>
              <a:rPr lang="ru-RU" sz="4000" dirty="0" err="1" smtClean="0">
                <a:solidFill>
                  <a:srgbClr val="FF0000"/>
                </a:solidFill>
              </a:rPr>
              <a:t>и,ы</a:t>
            </a:r>
            <a:r>
              <a:rPr lang="ru-RU" sz="4000" dirty="0" smtClean="0"/>
              <a:t>)льё,</a:t>
            </a:r>
          </a:p>
          <a:p>
            <a:endParaRPr lang="ru-RU" sz="4000" dirty="0" smtClean="0"/>
          </a:p>
          <a:p>
            <a:r>
              <a:rPr lang="ru-RU" sz="4000" dirty="0" smtClean="0"/>
              <a:t>                </a:t>
            </a:r>
            <a:r>
              <a:rPr lang="ru-RU" sz="4000" dirty="0" err="1" smtClean="0"/>
              <a:t>д</a:t>
            </a:r>
            <a:r>
              <a:rPr lang="ru-RU" sz="4000" dirty="0" smtClean="0"/>
              <a:t>(</a:t>
            </a:r>
            <a:r>
              <a:rPr lang="ru-RU" sz="4000" dirty="0" err="1" smtClean="0">
                <a:solidFill>
                  <a:srgbClr val="FF0000"/>
                </a:solidFill>
              </a:rPr>
              <a:t>о,а</a:t>
            </a:r>
            <a:r>
              <a:rPr lang="ru-RU" sz="4000" dirty="0" smtClean="0"/>
              <a:t>)</a:t>
            </a:r>
            <a:r>
              <a:rPr lang="ru-RU" sz="4000" dirty="0" err="1" smtClean="0"/>
              <a:t>ма</a:t>
            </a:r>
            <a:r>
              <a:rPr lang="ru-RU" sz="4000" dirty="0" smtClean="0"/>
              <a:t>, ч(</a:t>
            </a:r>
            <a:r>
              <a:rPr lang="ru-RU" sz="4000" dirty="0" err="1" smtClean="0">
                <a:solidFill>
                  <a:srgbClr val="FF0000"/>
                </a:solidFill>
              </a:rPr>
              <a:t>у,ю</a:t>
            </a:r>
            <a:r>
              <a:rPr lang="ru-RU" sz="4000" dirty="0" smtClean="0"/>
              <a:t>)</a:t>
            </a:r>
            <a:r>
              <a:rPr lang="ru-RU" sz="4000" dirty="0" err="1" smtClean="0"/>
              <a:t>гун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3857628"/>
            <a:ext cx="64294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571868" y="3857628"/>
            <a:ext cx="64294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3857628"/>
            <a:ext cx="71438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5072074"/>
            <a:ext cx="64294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72066" y="5000636"/>
            <a:ext cx="71438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у</a:t>
            </a:r>
            <a:endParaRPr lang="ru-RU" sz="4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cd81ca5c77d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0"/>
            <a:ext cx="8929718" cy="675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63882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Monotype Corsiva" pitchFamily="66" charset="0"/>
                <a:ea typeface="BatangChe" pitchFamily="49" charset="-127"/>
              </a:rPr>
              <a:t>Смекай  - отгадывай!</a:t>
            </a:r>
            <a:endParaRPr lang="ru-RU" sz="6000" dirty="0">
              <a:solidFill>
                <a:srgbClr val="7030A0"/>
              </a:solidFill>
              <a:latin typeface="Monotype Corsiva" pitchFamily="66" charset="0"/>
              <a:ea typeface="Batang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img-6.photosight.ru/d04/3226332_large.jpeg"/>
          <p:cNvPicPr>
            <a:picLocks noChangeAspect="1" noChangeArrowheads="1"/>
          </p:cNvPicPr>
          <p:nvPr/>
        </p:nvPicPr>
        <p:blipFill>
          <a:blip r:embed="rId3" cstate="print"/>
          <a:srcRect l="6239" t="4111" r="3318" b="6538"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</p:spPr>
      </p:pic>
      <p:pic>
        <p:nvPicPr>
          <p:cNvPr id="5" name="251_S2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58214" y="64291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28670"/>
            <a:ext cx="8929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Удачных летних каникул!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428868"/>
            <a:ext cx="83904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Жду вас всех 1 сентября!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08582" y="4214818"/>
            <a:ext cx="20008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Ваша</a:t>
            </a:r>
            <a:endParaRPr lang="ru-RU" sz="60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357562"/>
            <a:ext cx="2718066" cy="306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7030A0"/>
                </a:solidFill>
                <a:latin typeface="Monotype Corsiva" pitchFamily="66" charset="0"/>
              </a:rPr>
              <a:t>   Мы </a:t>
            </a:r>
            <a:r>
              <a:rPr lang="ru-RU" sz="6600" dirty="0" smtClean="0">
                <a:solidFill>
                  <a:srgbClr val="7030A0"/>
                </a:solidFill>
                <a:latin typeface="Monotype Corsiva" pitchFamily="66" charset="0"/>
              </a:rPr>
              <a:t>многому научились</a:t>
            </a:r>
            <a:r>
              <a:rPr lang="ru-RU" sz="6600" b="1" dirty="0" smtClean="0">
                <a:solidFill>
                  <a:srgbClr val="7030A0"/>
                </a:solidFill>
                <a:latin typeface="Monotype Corsiva" pitchFamily="66" charset="0"/>
              </a:rPr>
              <a:t> !</a:t>
            </a:r>
          </a:p>
        </p:txBody>
      </p:sp>
      <p:pic>
        <p:nvPicPr>
          <p:cNvPr id="3075" name="Содержимое 3" descr="ris8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428604"/>
            <a:ext cx="8266112" cy="4429156"/>
          </a:xfrm>
        </p:spPr>
      </p:pic>
      <p:pic>
        <p:nvPicPr>
          <p:cNvPr id="4" name="ромашки первокла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15338" y="714356"/>
            <a:ext cx="428628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8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183880" cy="105156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            Математика</a:t>
            </a:r>
          </a:p>
        </p:txBody>
      </p:sp>
      <p:pic>
        <p:nvPicPr>
          <p:cNvPr id="8195" name="Содержимое 3" descr="olimpiadyi2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3350" y="1785926"/>
            <a:ext cx="5905500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500042"/>
            <a:ext cx="32223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1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2857488" y="2071678"/>
            <a:ext cx="2861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15 – 8    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357562"/>
            <a:ext cx="15568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сумма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4000504"/>
            <a:ext cx="21755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разность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3357562"/>
            <a:ext cx="3260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уменьшаемое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7" name="Рисунок 7" descr="9027364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65383" y="357166"/>
            <a:ext cx="23560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857232"/>
            <a:ext cx="32223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2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857364"/>
            <a:ext cx="83582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Сестра старше брата на 3 года. На сколько лет сестра будет старше брата через 2 года?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4572008"/>
            <a:ext cx="1966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FF0000"/>
                  </a:solidFill>
                </a:ln>
              </a:rPr>
              <a:t>На 5 лет</a:t>
            </a:r>
            <a:endParaRPr lang="ru-RU" sz="4000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306" y="5286388"/>
            <a:ext cx="22325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FF0000"/>
                  </a:solidFill>
                </a:ln>
              </a:rPr>
              <a:t>На 3 года</a:t>
            </a:r>
            <a:endParaRPr lang="ru-RU" sz="4000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5140" y="4714884"/>
            <a:ext cx="1985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FF0000"/>
                  </a:solidFill>
                </a:ln>
              </a:rPr>
              <a:t>На 1 год</a:t>
            </a:r>
            <a:endParaRPr lang="ru-RU" sz="4000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7" name="Рисунок 7" descr="9027364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0"/>
            <a:ext cx="2091002" cy="202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714356"/>
            <a:ext cx="32223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3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071678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Какие два слагаемых в сумме дают                    число 14?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4357694"/>
            <a:ext cx="13115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</a:rPr>
              <a:t>6 и 6 </a:t>
            </a:r>
            <a:endParaRPr lang="ru-RU" sz="4000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5214950"/>
            <a:ext cx="1164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</a:rPr>
              <a:t>5 и 5</a:t>
            </a:r>
            <a:endParaRPr lang="ru-RU" sz="4000" dirty="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4357694"/>
            <a:ext cx="1109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C00000"/>
                  </a:solidFill>
                </a:ln>
              </a:rPr>
              <a:t>7 и 7</a:t>
            </a:r>
            <a:endParaRPr lang="ru-RU" sz="4000" dirty="0">
              <a:ln>
                <a:solidFill>
                  <a:srgbClr val="C00000"/>
                </a:solidFill>
              </a:ln>
            </a:endParaRPr>
          </a:p>
        </p:txBody>
      </p:sp>
      <p:pic>
        <p:nvPicPr>
          <p:cNvPr id="8" name="Рисунок 7" descr="9027364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0"/>
            <a:ext cx="2311886" cy="224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571480"/>
            <a:ext cx="30796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4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23869" y="1928802"/>
            <a:ext cx="61697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Что тяжелее:</a:t>
            </a:r>
          </a:p>
          <a:p>
            <a:pPr algn="ctr"/>
            <a:r>
              <a:rPr lang="ru-RU" sz="4000" dirty="0" smtClean="0"/>
              <a:t> 8 кг гвоздей или 8 кг пуха?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4429132"/>
            <a:ext cx="17464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F0"/>
                  </a:solidFill>
                </a:ln>
              </a:rPr>
              <a:t>Гвозди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4643446"/>
            <a:ext cx="9364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F0"/>
                  </a:solidFill>
                </a:ln>
              </a:rPr>
              <a:t>пух</a:t>
            </a:r>
            <a:endParaRPr lang="ru-RU" sz="4000" dirty="0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60" y="4500570"/>
            <a:ext cx="2573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>
                  <a:solidFill>
                    <a:srgbClr val="00B0F0"/>
                  </a:solidFill>
                </a:ln>
              </a:rPr>
              <a:t>одинаково</a:t>
            </a:r>
            <a:endParaRPr lang="ru-RU" sz="4000" dirty="0">
              <a:ln>
                <a:solidFill>
                  <a:srgbClr val="00B0F0"/>
                </a:solidFill>
              </a:ln>
            </a:endParaRPr>
          </a:p>
        </p:txBody>
      </p:sp>
      <p:pic>
        <p:nvPicPr>
          <p:cNvPr id="7" name="Рисунок 7" descr="9027364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93425" y="0"/>
            <a:ext cx="2650575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642918"/>
            <a:ext cx="3188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4.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2857488" y="2143116"/>
            <a:ext cx="3603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Реши примеры: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3500438"/>
            <a:ext cx="33153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6  *  </a:t>
            </a:r>
            <a:r>
              <a:rPr lang="ru-RU" sz="4800" dirty="0" smtClean="0"/>
              <a:t>2  </a:t>
            </a:r>
            <a:r>
              <a:rPr lang="ru-RU" sz="4000" dirty="0" smtClean="0"/>
              <a:t>*</a:t>
            </a:r>
            <a:r>
              <a:rPr lang="ru-RU" sz="4800" dirty="0" smtClean="0"/>
              <a:t>  1= 9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571604" y="3571876"/>
            <a:ext cx="447558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/>
              <a:t>+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3571876"/>
            <a:ext cx="447558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/>
              <a:t>+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3714752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10 * 3 *  4 = 3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6357950" y="3714752"/>
            <a:ext cx="354584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72330" y="3714752"/>
            <a:ext cx="354584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/>
              <a:t>-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8" y="5286388"/>
            <a:ext cx="30700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5  * 4  * 2 = 7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4000496" y="5286388"/>
            <a:ext cx="428628" cy="7694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+</a:t>
            </a:r>
            <a:endParaRPr lang="ru-RU" sz="4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5286388"/>
            <a:ext cx="372218" cy="7694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4400" dirty="0" smtClean="0"/>
              <a:t>-</a:t>
            </a:r>
            <a:endParaRPr lang="ru-RU" sz="4400" dirty="0"/>
          </a:p>
        </p:txBody>
      </p:sp>
      <p:pic>
        <p:nvPicPr>
          <p:cNvPr id="15" name="Рисунок 7" descr="9027364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58838" y="0"/>
            <a:ext cx="2503320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571480"/>
            <a:ext cx="28889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Задание 5.</a:t>
            </a:r>
            <a:endParaRPr lang="ru-RU" sz="5400" dirty="0"/>
          </a:p>
        </p:txBody>
      </p:sp>
      <p:sp>
        <p:nvSpPr>
          <p:cNvPr id="3" name="Шестиугольник 2"/>
          <p:cNvSpPr/>
          <p:nvPr/>
        </p:nvSpPr>
        <p:spPr>
          <a:xfrm>
            <a:off x="571472" y="3500438"/>
            <a:ext cx="2071702" cy="214314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иугольник 4"/>
          <p:cNvSpPr/>
          <p:nvPr/>
        </p:nvSpPr>
        <p:spPr>
          <a:xfrm rot="16200000">
            <a:off x="3490344" y="4010592"/>
            <a:ext cx="2356134" cy="2193083"/>
          </a:xfrm>
          <a:prstGeom prst="homePlat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F0"/>
                </a:solidFill>
              </a:ln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6572264" y="3571876"/>
            <a:ext cx="1928826" cy="2071702"/>
          </a:xfrm>
          <a:prstGeom prst="trapezoi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34" y="1500174"/>
            <a:ext cx="76907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У какой фигуры на 3 угла больше ,</a:t>
            </a:r>
          </a:p>
          <a:p>
            <a:r>
              <a:rPr lang="ru-RU" sz="4000" dirty="0" smtClean="0"/>
              <a:t>             чем у треугольника?</a:t>
            </a:r>
            <a:endParaRPr lang="ru-RU" sz="4000" dirty="0"/>
          </a:p>
        </p:txBody>
      </p:sp>
      <p:pic>
        <p:nvPicPr>
          <p:cNvPr id="8" name="Рисунок 7" descr="9027364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22638" y="285728"/>
            <a:ext cx="154618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|0|0.2|0|0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|0|0|0.2|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257</Words>
  <Application>Microsoft Office PowerPoint</Application>
  <PresentationFormat>Экран (4:3)</PresentationFormat>
  <Paragraphs>74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ПРОЩАЙ,1-ый КЛАСС!</vt:lpstr>
      <vt:lpstr>   Мы многому научились !</vt:lpstr>
      <vt:lpstr>            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Русский 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ПРОЩАЙ,1-ый КЛАСС!</dc:title>
  <dc:creator>-xXx-</dc:creator>
  <cp:lastModifiedBy>-xXx-</cp:lastModifiedBy>
  <cp:revision>55</cp:revision>
  <dcterms:created xsi:type="dcterms:W3CDTF">2012-04-25T09:06:12Z</dcterms:created>
  <dcterms:modified xsi:type="dcterms:W3CDTF">2012-11-11T16:53:40Z</dcterms:modified>
</cp:coreProperties>
</file>