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7620" y="4286256"/>
            <a:ext cx="5286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Аксенова Наталья Петровна,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учитель физики, ОБЖ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«ООШ № 100 им. С. Е. Цветкова»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6143644"/>
            <a:ext cx="3282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Новокузнецк, 2012г.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857232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ПРОЯВЛЕНИЕ СИЛ ТЯЖЕСТИ  И УПРУГОСТИ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ЖИВОЙ  ПРИРОДЕ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2. Сила тяжести в мире растений.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стебель любого растения обычно растет вверх, а корень вниз? Оказывается, стебель и корень по-разному отвечают на действие силы тяжести, и потому их движения, геотропизм, направлены в разные стороны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земля,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тропос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направление). Стебель растет в направлении, противоположном действию силы тяжести, а корень – по направлению действия этой силы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t0.gstatic.com/images?q=tbn:ANd9GcTyHdT_M1OCw2QoV4nDRCMZD3Utr65cZzGM499OEhlwIEiKd24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214686"/>
            <a:ext cx="1824038" cy="2609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://t3.gstatic.com/images?q=tbn:ANd9GcQH5ag1mk2HqTuScVVrtCWcqz4u1YKzL808Wi2cpNbMsGlH8ci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143248"/>
            <a:ext cx="339566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://t2.gstatic.com/images?q=tbn:ANd9GcRHTaKRS96dbd6MV-8xxRlqdbschgIIa_C9L37GhZUT6Aew4Ff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857628"/>
            <a:ext cx="3500462" cy="2686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условиях невесомости (где устранено одностороннее действие силы тяжести), растения не могут осуществить весь цикл своего развития и погибают.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Зеленое растение — необходимое звено замкнутой системы жизнеобеспечения в космосе. Именно оно должно снабжать космонавтов свежей, богатой витаминами пищей, генерировать кислород, поглощать углекислый газ и т. д.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://t0.gstatic.com/images?q=tbn:ANd9GcTNXAInnDMbvjEP14YsgAb2DzbFaSwY4eWfLNxecPzVC6-E97IF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92909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http://t2.gstatic.com/images?q=tbn:ANd9GcTfCPdAO0QtjWur9RUpjHL-YZ5jwvcVYcXkwMUl-VYmKiSnVBBd0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00372"/>
            <a:ext cx="4029088" cy="2890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1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же растения не могут без гравитации? Дело в том, что за длительную историю в условиях земной жизни у растений образовался своеобразный вестибулярный аппарат. Его работа выглядит примерно так: относительно тяжелые крахмальные зерна, плавающие в клетках, под действием силы тяжести собираются с той или иной их стороны и раздражают цитоплазму клеток. К гнущейся части стебля направляются тут же гормоны роста и вызывают там активный рост тканей, выпрямляя изгиб. Таким образом, растение ориентирует свой рост в пространстве. Следовательно, сила тяжести - необходимый экологический фактор для роста, образования органов и размножения растения.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t0.gstatic.com/images?q=tbn:ANd9GcSMchgUDmZ19fXw4_R1_oJSTyG5IdsrFYPYypqT2VCOkJkM9Va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14884"/>
            <a:ext cx="335758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t3.gstatic.com/images?q=tbn:ANd9GcTjqxmPUnC3SM5KvGcwXDKG3iTnL6onds8afPKuLCY_5YsQJg3ZO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357694"/>
            <a:ext cx="364333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214290"/>
            <a:ext cx="878687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Какие трудности приходится преодолевать растениям на суше? Прежде всего, добывать воду и доставлять её ко всем своим органам. И силу тяжести, которая давит к земле и мешает подставлять листья солнечному свету. Водные растения от этого избавлены. Вода вокруг и плавучесть есть. И именно в этом причина хорошо заметных даже для невооруженного взгляда различий между ними. Надо только вынуть растение из воды. </a:t>
            </a:r>
          </a:p>
        </p:txBody>
      </p:sp>
      <p:pic>
        <p:nvPicPr>
          <p:cNvPr id="32771" name="Picture 3" descr="http://t0.gstatic.com/images?q=tbn:ANd9GcSqscupRAOPGjWDkeiUuJryTZfd7KKy1F-JDXp-hMEha1KW2lY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292895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5" descr="http://t3.gstatic.com/images?q=tbn:ANd9GcT40CDOIJawpawMafdzvZnwsPkudhlX-KBzk1bIx2UxRKvD25_3"/>
          <p:cNvPicPr>
            <a:picLocks noChangeAspect="1" noChangeArrowheads="1"/>
          </p:cNvPicPr>
          <p:nvPr/>
        </p:nvPicPr>
        <p:blipFill>
          <a:blip r:embed="rId3"/>
          <a:srcRect l="5515" t="4054" r="9007" b="6756"/>
          <a:stretch>
            <a:fillRect/>
          </a:stretch>
        </p:blipFill>
        <p:spPr bwMode="auto">
          <a:xfrm>
            <a:off x="3143240" y="3714752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5" name="Picture 7" descr="http://t2.gstatic.com/images?q=tbn:ANd9GcTfh0_BgFm4sPfL-BUardkWu9OETSfafJHqwEbZmMAqig2WEe7x_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429132"/>
            <a:ext cx="3000396" cy="2133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Сухопутные растения вынуждены формировать механические ткани, которые поддержат их стебли и листья, не дадут им бессильно лежать на земле. Иными словами, они прочные, жёсткие - гораздо жёстче, чем водные. Предельный случай - стволы деревьев, которые позволяют кроне гордо возвышаться над окружающим пейзажем. Но даже нежные травы старательно приподнимают свои верхушки, поддерживают свои листья в правильном положении по отношению к свету, не давая им поникать под напором ветра, дождя и просто собственной тяжести. </a:t>
            </a:r>
            <a:endParaRPr lang="ru-RU" sz="2400" dirty="0"/>
          </a:p>
        </p:txBody>
      </p:sp>
      <p:pic>
        <p:nvPicPr>
          <p:cNvPr id="33794" name="Picture 2" descr="http://t1.gstatic.com/images?q=tbn:ANd9GcTG55y4Wy5dTkHkhyF1XK0_Q_ZqMqxoK4vI45mJS-2hzqXSOf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256"/>
            <a:ext cx="2714644" cy="2386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t1.gstatic.com/images?q=tbn:ANd9GcRIQgxfX6ukDS2T9TkPWLQfu2UzxrGNYu1AdquZCBC_feJKhWG6W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000504"/>
            <a:ext cx="2824165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http://t2.gstatic.com/images?q=tbn:ANd9GcTfcZ7IxZOoz_i1I8jRhXv9j6NmIy7DnJmqJZs2QVCu7z2wVNA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571876"/>
            <a:ext cx="282416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3. Проявление силы упругости в живой природе.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928670"/>
            <a:ext cx="864399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Как известно, условие возникновения силы упругости – это наличие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деформации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тела, то есть изменения его размеров или формы под действием внешних сил. Человеческое тело испытывает достаточно большую нагрузку от собственного веса и от усилий, прикладываемых во время различных действий, поэтому на примере тела человека можно проследить все виды деформаций.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t3.gstatic.com/images?q=tbn:ANd9GcRxgkZoUw7C4CZ0QPq2DV8zCh-M9MMBwR4bDbIDjOnbcGsiojT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72008"/>
            <a:ext cx="3143272" cy="2057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http://t0.gstatic.com/images?q=tbn:ANd9GcTsKyxUTmBN5OoG6b4lBd3qvcqdI23sbOY4jKNIYpNTptzAR2QUn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500438"/>
            <a:ext cx="3352804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4" name="Picture 8" descr="http://t3.gstatic.com/images?q=tbn:ANd9GcTdps9naww8pTI5RbCEr-iaZSGyHbq6Nh96ZxRBVVKS4lrCBP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357562"/>
            <a:ext cx="221457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Деформацию сжатия испытывают позвоночник и ноги.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Деформацию растяжения – руки и все связки, сухожилия, мышцы.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Деформацию изгиба – кости таза, позвоночник, конечности.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Деформацию кручения – шея при повороте, кисти рук при вращении. Мышечные связки, лёгкие и некоторые другие органы обладают большой эластичностью, например, затылочная связка может быть растянута более чем вдвое.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AutoShape 2" descr="data:image/jpeg;base64,/9j/4AAQSkZJRgABAQAAAQABAAD/2wCEAAkGBhMSERQUExQVFRUWGBcYGBgXGBwaFxgXFRgYGBcXGBkdHSYeFxokHBcXHy8gIycpLCwsFx4xNTAqNSYtLCkBCQoKDgwOGg8PGiwlHCQsLCksLCwsLCwsLCwsLCwsLCwsLCwsLCwsLCwsLCwsKSwpKSwpLCwpKSkpLCwpLCksKf/AABEIALcBEwMBIgACEQEDEQH/xAAbAAAABwEAAAAAAAAAAAAAAAAAAQIDBAUGB//EAEQQAAEDAgMFBQUGAwYFBQAAAAEAAhEDIQQSMQVBUWFxBiIygaETkbHR8AdCUmLB4RQjchUzQ5Ki8RckU4LCY3OTo7L/xAAaAQADAQEBAQAAAAAAAAAAAAAAAQIDBAUG/8QALREAAgIBAwMCBAYDAAAAAAAAAAECEQMSITEEQVETYRQiQvAFMnGB0eEjkcH/2gAMAwEAAhEDEQA/AM9t/a7G4fLTfLnWsd28rEb1Z4nZ726thRBhDNgVjjgoKguxmkSDbp70Hp0MTVQLUC32DVpsa9zyMxFgT6KtxFfvSDvlRZS3Hcs9FOwJD8c5zsxvJBI3WTtHabmvLhbNAMaxMmDuUMBLa1PSgNJ/G06jX02tIl4froAD3StF2Nxf8p7gZuS4RqYFhxWJ2JiGioc0y4Q3rI/RaHsltNtGmd5LzI+C5MsNmkNGrpvDS9sWc4tngZsL9VVbXrluJoNETJkjrEHlYKvxW3C9xiwL83OZUGrjc1UOOrd/GCso4nyxtmmxg9pmm1weuV2/3KwqxWewAEwcxvABjgN3BUuz6+Z9XNN4c3oNbK2p1mgtygjvQLgTa991li49h2F2lxhZQqkAeAgHkYHkVz3ZOH9vUiJm5vG7eVtO1uKLcILNOZ0GRe0g8lRdiQx2IyE5M9hA0Oo8uS6sPy47Dlm12JgXMwlMbxAdfcTMR+qzXaqqynWLWObAfdo5QZ8ytXtDZVQsaQ9udpsSDEA3kNKwW3sPXpua6pRDGuJINnd0nfefI8VEEm7G1SHMdWy4zO1wa4xly3kmNY3/ADVxtfBl1aKj3EEAhrSBI35TqDaOd1kzi6TqzcrHlsiAy0kHUDmBopr9sFrC5pAa09wEy4y4uixkEaTzTcHtRNiMb7XIWkFrXXa3xOaQQLk3HVUT3PplpnQmB8ei0209oPr4eHlr3sa0ksMwwnxGN94usni8RMN3DTot8VsTBjca+s8ve7MTvPKwTDhCXRZM8d3VKxVLKY9/VdGy2GRoSmmxRAJUWTEIhElwkwgAkIRwgAgANCWQja1KhIYGlJelO4JBNwgDpmwNlGrhqTw1kFg1feW90nTeQSgqjZGMeKLA0ua28CNLlBKo+BaWBuKOhuOBuEh+Gpu0lh97VGe0j9jKJgcdAV1OnyY0FidlkCcocOLbqE7CUzqCrpuFqNvD288pPwUascxh7TPECD+6xcF9LL3RUu2U03BKaOy5nvK0fgz90nobFMnD1Bq13mCsna5AramznDS6XgmhubO03FlPc0ixkeSSanJTbaHZAc0h0ttGhUjAuIEmdZ+ad9mDySajDu0RzsFkkVmzIECyS6qCSVEujpuujTQ7L+g6Lg2Ig/7pdDEEODi490C243iSOMKtpYq0J6m4Zrndu9Fk4oo2G0Sx9FwjNIJaIsOMLLdnqeTFC0jMOoAg2SqW1IETeYvwU2iWNrB0+Nu7dwhZJOCaHZusZWDBnBZBOmuvwWQ7S4o1KZIa2zg2d8c90JgYBzjma8gEmBM2nf8ANRttVK1OlDKrXsuCMtweJO/qsowuRbZW4zZTnZXUWFrst8ugkw3zOp4Kux9CoJ9q+aklpFtW8TK0mzu1jqYALWkZQLWkjr4hr71G2zhn4p5dQGZ7jJYy7r2sIv5Lox67prYnT4M2McWNc1gLS4ZXk7xw5KvKs9r7Cr4Z2WvTdTcRmAdvBJEiCQbgquaF1pUSWGx8G17u8YkHL1Ci47xHqpeAr5RJ+7PqFEqukzvKlcj7EcI5SoQLIVkiUkhLhGBOqBjUJQalZUZQISDdLlIAUjC4OpWcGU2Oe4/daJPokMYLv2SsFQc97Wt1Jstpsr7JMXVymq6nRab3OZwHMCwPmttsP7NG4Mh4zPdBBeIMtI0DI7vVS5Uh0RNmYr2NJlMU2nK0CSLnidEav/4Wlvpn/KfkjU6sXgvTPycgrUXN8VNzeoI+KbBO6V3anWY8WLXDkQVFr9n8M8y6iyeIEH0WnqkemcgobcxDPDUf75+KsafbbEizvZvHBzAV0XEdksM5uUsjmNVnMb9mcumm4ZfcfkjXF8oNMlwyib2tadaWX+gwPcZCv8F27ohsPY544ZGOCiYz7MKgE06jSeDreosqmt2IxrP8PN0d8kvkY/mRrR2j2Y/xsLCf/TPwQq7A2dX7zXMJPVh9y59VoVWuh9IzwcCUy7EvB3t5X/VZvBF8bBq8o3eM7FUADYtG6HCOoWZrdnmB5ayuHRxG/hw5Ko/iXHeU43ETDcgk2lshxJ6G5ULBKPEiW0+ESK3Z+oHZYbMTqmafZyu50NZm/MCMvXMbLRbN7LA5XV3OdYRTLu6P6iNemnVXZZnqNoABrA3MQLAiYDYG7W3RK2uWejD8Pkoepk2Xjv8A0Y+j2Me7So3mQCW/5jE+QIVpQ7DU4vVfP5QtzS2e1oukVAJsueeefY1h0uLwYR3YRzXSxznDgRf680KuxaoAc1he0SCW3g7wWxmaeoXRqdIgBQ8VT9lUZVbYOc2nVHEPOVj+ocQJ4Hkrxzc3UicnS41ujDVKgYyJI9PJVeKxDBYl0kzln4rovarCscwMygufmIN+6GCXPgakWAG8kBcy2Z2ZrVQX5mt0PeNzIm3ErTRGO7Zzz6epVHcTi6ZcSWwLXMgQeA+X0YuwO0lTAV31AG1Hlha3M6WtLiJdYwbSI56hTsdsurTpNYGFxzOuBIJN5nyWXq03BxzAg75W8H4MZpouu0nbPE4/KKxZDCS0NaBEgA967jpxVO2gSn8Hgy9wC32D7F020253d8ndppMehutG/JnVnOSCARxRBbjtX2Q9jRFRpkgw4fD9ViC1ITCARkopRwgQjKiLEtwsiJQAnREDCMhLw1Eve1sxmIHSTqgBzCYKpWeGU2FzjoGi/wCy6z2B+z3+GLa9Z01DoGu7rQdQ78R9FF2dhW7PYG02h+YAuqfi+Q5LQbLxlbuubcEaH5FZa7LUTW0aAbaBedyfY8jTRZh22a7X5SHAk7xIHQojtyrcd0niZhLWitDNEaj0FQYXtXUawNNHMRqZ1KCWteStD8FqezlGcwbDuKJ1LLa4WTp/xjbZqlPlBew/E/BXWy8VWf4y13MAj0JsqaJTLGEcpWRDKkMpcRtKu15DqThT3OZDz5j/AHQrur5JY57+QAY//UIPorzKggRkaeIrVe7Up17fiZB97SAVOqYNlWnkeGk7s7SD6tWhyIvZ+aAOc1uwtZskMY8cjfyhMbK2X7MlzxDgSAPwxY+e5bzb2O9jS7vjecrOROrvIX6wslSoy0+76+t6UpOqPX/DOlUperLtx+o/h6k3TWNqGk6nXGjTlfH4SbHp+qaYS2x8JtPA7vI6detpjg5jTnALIhxiWwfxDXLz3LJM9rqMSyQcLpk6vtgTYzb4qTsx+e6wdMGnin0gZYAMt5gEAgTvHeseC2uwpCwmqdHjpNWnyaLS/oqDaFY1q1JrfCXh5H5aQzD/AF5PerjG14as7TxIbTLj4nfy28b3eR5AeYCqD+dC03Gy62RhszqlV4JzjKzgKQ0I/qPe6ZeCXiNiMjKy06gbxz8lT1O1RENcBTbYNkiYGggeEdU7Q7QE6X5yISnNSdkqEkScVhxnZRgEua4gu0EFrQLXuXC65729wRcaQc0NqMDs0X7jspZckkic5EmwcNy6DSIrZas3DXAaXDombT90aJWH2NTqOLqgDvLgI+CuEqdkZIuUHE5DsSmGvaTuK0+28fla03jfHPf1Cutq9iGsq56I/luMlm9p4tP6Ko252cqVYZTg/PnwXT6iZxejJcErB7SGLzU6ujqYiNDFgR1v6hcvq0YJWx2fVdSY5lVuWthzLebTZzemYtPm5Ms7IveXGRxBF5O/lqeKbyRitzGUWY+pRISAtqOyFV4IADtADIn10A+SoKmwHzlETJB5QYRHLFmbTKrJIQLVKdgntmxIaYJ3X0v5Jt9E3MFaWhEVwsFf9i63ssQK3dhoLe8JHeEG3GD6qlq0CCBy+KmYbEZIAixE6/BKT22BHXMLijjXvqOfTaB3GiIBgd0Abt6t9nbMIDA9zQRNgfgVyvCbVcKjm0z3WgmWgi5+9xV+zF1GhveJESCTqDfyUF2bDtTi3+0BaIGUDMLxxPI7lTU9qie/cnnp1VTV7RPa0gmeXwTOD2gXkueJ3Ddpv5rLJBt2jSM0ti1ftkEyKgA4ZSY4oKO7BNJn2hvfVBZGp0UJJpAmSPmnMiOF1GAkWRZQl5URQARCDksNQyoATKN9UNaSSABqeAR+zGqzlTFnEO4MDZaPzO8JPExflKTdHT0+B5pey5K/aOO/iMQ03DW06uQfmaJJPO2nCE1gqga85vAQ0E8CZhx5ayeSTUkYenWAM0aji4byx2YO/wBLkbIa4g95pbu++w3lvOII5iFk3ufR48ajBwj24HKtLI5zXCYnM3izeR016FTMIwthsz/03a5h+F3P4qsq1S0Cm9w7pBoVvu38NN5/C4WBPQ3bd/ZuOaWuY8ZcpNjqwjUeRQttipNzjqXJm8JQzYytAAAc4ADQd64HKy2WyjGqzHZCmXl9R2r3k+8z8ZWuZQgrmyv5jgnvJsZ23tABuoHUwPfuWaqbZElrWPc0DKHRqJlxA1Bc4+4NG5WnaTANcwB7ywF24S50aNaBcmfgnNnsq0qcUqLQRoal3dRTbv5FwKqEW1+pnTb2MbtTB1DWpkUXsY8thzwXE370TvA3Kr9ticKXCpLcurN48/cuh4OoKoqVWmrVrABpJYZbcy1jQ2Gamw4LNbb7P4zE1i44WqGyCTlNw0ANaAek2W6UaoUoemnOb37K+/uaTs3tMCk1pOg9FpMPigBKwuEa2m3JXDqVRguHDK4t3QHWKcwW1KVNrs9Zzi3vMaDDXifDYS12oIngenOrFaaJdXtbVoYirTe0vpudLLXAMSAd95Uv+1qdn0zM8rieSusNXwlcU6bSx2dpc1pu6BGYcWuv6HgrkbOw8AGjTAAIHdFg6ZAtN5K19PUjmlmUHRzjbr/bEDJ3iNSIMC+sGLgbtYUPACrTzDLmIFjNhfeIudYiFvtq9lGvk0hzjPYnfM3CoauwKzHFzw47u7TJ11gC0b+qykpLajhm5SlqI2HxD3MhwDCedhYOnSZt8QiwOyaMy/vG8ndlvyKTiw6mwZ5EjSIdckATu8QHG4S8JUIiXESI8MA3i1pA+axt8k6n9QW08AwhvswwN0y6DSx0ncdd6YxOwmtYHZTeJI03XPqpuYkQ57QHEOBaL2aeJuLj/KnHYOYBziWE+Ijf3TG+4Gu5O2W3FmTx/ZpjsuWAdW66STA46rI43ZT6bnAjT1J4LqfeAAaA/K0tBO8WHy9FU4loe4Mc063a4Q4AGNd8LXHlkiHBPgxmzXllNwAPeE6xIE5tL+9aL+1KbKfdh02A5xby5hN4ns1Udlq0ny64s2IBvGXldUOKwlYB2VrnezBzSLiDcn8NzouuM4yJ3Raio18uJsDeNOBB4dU0/aLiYZoPVvHRQamznS1rgGz3ncNM1oteD6K4ouawhzgRIvMQL7uH7KiSZRe4NAugl0toSAQxpG4yjQXR1lECkSjATAdJT+Gqg2MT8VEa4HSCiICALPKOSFTDhw4FMUMVNnHzTwqt4hUIiuAZJdYC5PIXn3LFdmseK1CoQILXGBvAA7oPOIV52qewtfLu6WQ8XiLlzWiR92Z6t1XOuyPaAUqvePcqQDPuBMKKbuux6nS/4qt/m/5/JsNmkBtt4aXN5QASo1PChjvYkwAc1F3AH/DPKfirI4Rrm92e74HN8TRqBzH6KM8h8MqAZhvGjgd44dNyyZ7cZXK0QMRTyg06jRlMiHaDMfAT+Bx0d913CVk9rA0ahaHEtIgBxhwGmR3MadIi0LfOpl7crgHmIIJjO3SQTbNFiDAPELmu06uaq8GTlJaJucrSQ0EHgFLRae99/v7/ALNp2SpAUm/Wq1NFoKzuwm5aLegV5ha1lyt7nmsrtvUi57IeWZZMgCb21IMJ3YewHOcKlSpVcwaNc7uuO4kACWj3HprbbPwtKoM7m03uJMSGuIAMAcRpMc1Zijw+C7McNrOXN1tQ9KK/f+AoAtoECRxSXUwi9nzK1PLKXtfsD+Kod29WnLmc/wATPP4gc1zrYuxDiX5QQyNS7dyjUnkuwgDisb2o2S7D1Ti6Q7hM1gPun/qdD97nfeYyyRfKOnBNflkTtj/Z/TpObVFV7qjDLdGtnmLkgiRE6FaFtXcbEaj63Ks2Bt0VGi6va1AOEix3H63JQlZWXHuMByWart5MdT8RdNsduNiNdPqEqy25OVppjzqzHtyvbIPG4PvVdW7MUXFzqTsjnR+aImQAfDM3ywd6l5x9Qjc3mUnFPkLozWL7F1QXOztcBBa0BwIjMSCSSTqNTu3KjxDvZnLNwHQ5x8Ri8HdGkcxxXRGVyNSk1KVN4/mNDh+aDytwWEsCfAnucxqbaIIAdBi5F7T7iYCs6WLL2tzW+9utYGx6TxWs2h2Uw1WS1gDw0tEGBfSRpbjqqTaHZnFRNNlP7odcSQBd3AXAtbisZYZIFa7jWEa0EWDSbm/LXh5quql1M1AIeH37wPhubka6WKmPwFRtOXUy138yJ/DlGpEtuSYuLjS6r6lNwkZDluL3AMAwTpoJgSIus6cSnJoYxIbVAAZDiLSJGluXHXmsrtDZWIY67HDvRpu1EcuB4LZMrF3tI3GBHI66ydPVSNm4UvJDajXE6MeDFTNYtafuuEWkc5ELXHNrZEbM5yyu+PGW8spMctEFv3bGoyczMrpIIy5oIMG83QWvxC8Cr3N0EoIZUF0jAEZCIO5Kr2ztQ0y2nT/vH6TdrW6ZyN53AdeF02krKjFydIsK9djBL3ho5mJ6cfJRHdoKA+8539LD+oCjYLYU995L3nVzrn65aKY3Z7ZghYPJLsjrj08e7MvUr1XYh7wP5RIgGZF3EuA0k5gI/KL7kKnZ7C1CSWAE66tk8e7C1ONwbWtJjRUNDGseeI4hQ8kos9GElOKTVpB0KXsGxLzTGjtXN6m+YdRPxTtak94DminWG4g5He+7T6JxjOFxvG4qA7CNYS4OdTH4mnuj/wBxug/q05tTU7O2ElLfv9/v/oLF13UmOe6jUaGgmZY5o4TDpAmFz15B1v14rfdocVWZhqmZzHtcA2YIPeIEjUFc4rYrhA9VdGqltbr7/U6nsmgDRb0T+Goua4gixVP2e2004dvGArzC7UY/Q/NcbW55w27ZLRq0Tx4+aP8As4N0kdCQrmm5rhFvNNVcGd1+X7q68GersyqFWq092o/oTmH+qVJpbZrN8Qa8dMp94t6JVSlGoI6/PRJpNGhQpSXDFKGOXKJdHblJ3immfzAx5OFvgpLMdScLVGEH8wv1BUE4QFNfwoa4b53LZZZdznfSwfDKDbOxH4Jxr4cF1DV9MXNLi5vGny+70003Z3b7KzAQQU4MM9vgzDlaPcVntr9nDhqoq4UtDjepSbamZ1LZ/u3b48J/Lvbf1LYEmvle6Nhi6Y1Gu6FCGLeNWg9Leh+aj4LbMgZwWnn89FLbjWExIS1+GDxLiSFU8W02Jg8Db9inj5+SSKDXbgmzhC3wmBwNx+3ktFN9znlhX0sfROd5pttRw1aPL5JYqDp1lWpJmLhJcoUHfX+yXTxFQG9285n90lDqfVUQPVKjX+IGPfcaH6lRKmxKdRz3D2gzCCGvIB5gTDTAAlsWTrj1Ueo/PNNrocWnjMaW0i+/5gpOKfI032IOy9j0RXfU8US0A94ad4ybboHITebU+0NmuFQFrQykZIcTDRltlbyJI6XC1FSm2jRhu4ZR1NlKpez9k2m/QANvcE79RqVnLGpbIb4MMcNW3Bsbv5jRY6WMfAILeDB0v9iR6BBZfDsXykQQjBSMyWHLrJAG/X0Vmsez/mqk6kMj+nKB8Q5Xe0ts0cO2a1RrJ0B8R6NFz5BYzaXbGhWrtNMPs0gucAAbyIEk8dY1UZItx2N8E1Gas2+zapyiU9XF5CpNnbcY5ggjmrCltRpsufUqo73F3aJlfDNqgB1xw49U0/CMFgAIUOrjyJy3UCptGsdKZPmAPUqXNAoyXcsK1BqrcXRM2JB3ObqDuMb94jQ6INp13GXZWjhMn5KbRo8SovfY2hJx3MT20rOGGDQ25eJyA5SIcZj7t4sZjiVWbO2M5lJhe1zHOAdcZXHNcRmiRfcut0cO0oP2HRcZfTa7q0H4hdMJPwTmzqez2OVHDZIEuDjpLSwnpIyuKQcQ9pkEdfCfPUH0XQNq9jaUONOmGtN3UwctN/INBim/g5o11TDfs+9pTZVw9XO17Q4Cr3XFpAIDnNBBPPItNMZvg5nPTFNPYzWE7QvbYmfirvCdqxvcqrHbA9iJqktyHe8HykeJvAxwkAiFGpVaLrNc08jDXHyOvksngXZj9d+DZ0Nv5huKknGUnatHUW+C5pt/Cvo0/atLmQdL6Wn4hQMD22qMiXBw4H5rNwmvcccsH7HYadKmdHFL2fhAxomC6LuveOt1zfCfaDSzCzmTrHeb1jUdQtLhO0wcBDgfP1RbXKHtLZM1GIwcuzF74jwgwLb7XnzRexYBoFW4DFOqvLWVsj26se3UbjxI5iVVM7ZN9oaWJpuoPaYcD/8AoHeDqDEFW3aslJp1Ze1snAKC6hTJ8IUjOMucEPpkwHt0BOgdw66JynHJYtGydERtIt8LnDoTHuNk+3E1Rva7qI9R8lKEJxrWpqPuS5LuiG7aTgLtPoR+io+0O2a3syKVJ2Y/ebuE3seOi0zqTVGqNhPdC+VmQ7LdpQ2qaFRvsjIMvBBkgSOJndHELT7X23kZ3GvBLmNDiAWjO9rZIJB381DpeyGJBcxoe77xAkwNM3RP7dwwqPw9Jh/vK7PJtM53HpDfUK4yfYnRFyWotn94uGobmsTeo5lnNH4aYNnO3mQOY9kGGo6Zqljd9pGew5T703s6oX02ZR4muIPJ73EHzGVHtfDOaAG3c4gE799z+UcBdbt7bHNPZuP7CPbCo8AeGnrwLuHOFIfTDheDpFjuMjfxRYbDCmwNGg9eaePJNKkc7dkd1C/jI8v2QUhBOhWMQUbWmUsNRx9SqoVnMu0fYfGGq+qD/EZjMggPjcMp4aANnyWSxez61I99j6f9TS3TmQu9gozcRMjhu9yvUydKOCYbbtSkQdemvyV1R7ftiHNLTxXWKmyaLvFSpHrTafiEmlsbDjSjRHSm0fosZY4S7HRDNOPDOdYPtzQPiqRyNvirnD9raLrNcD0Mn0Wzp4GkNGMHRjfkpDSBpbyWT6ePY1XVS7mQbtN7/BSquHJjo98QpVDC4g39if8AuewemafRaYmd6HmhdPEPiplH/BYw6Ck3rUcY9zD8U6zZ+LGtal7nn9QrY+ZRTG9WsUUZvPNlLV2HiHT/AM0J3fyjA/8AsTmC2TUZQ/hzUluUNzakDKAcsuGWTmIsYnfEq4kJPmqUFHgl5ZPZszR7A09fb4jyNKPd7JOM7IBts8j+iD5lr25vMFaIdUAVWlC9SV3Zktodh6lWi+iK7GsfE/yZMAh1v5ltPUrNO+xh40xFPzpkfAldRnqgCmtuCZNydyOU1fshxI8Nai7rnH/iVE/4a7RYe4GHm2oP1hdizIZgnbJo48dkbVpFuajWqFh7jgcxbxgtJkHgfmrXbOL2jiaLQ/Z7s4ECp98XvA1yngbX8103N0RFyhxT7GinJdzjuC2hisOCKmHrsadZZUyfCNys8J27Y2xMdbfFdRD0TiDrBWcsMWaR6iSOeP7f0I8bf8wUP/iDTB8YPRdL9gz8Df8AKPkmn7MoO1o0z1ptP6JegiviZdkjnY+0ZnP3FOt+0Wkdcw8itnW7LYN2uGo//G0fABQa/wBn+Ad/gBv9Lnt+DoT9GHuT8RP2M8dvYfEiPbNpuFwX92401U3YDHFud7iH1GZWnfSw5PeeOD6hADegP3Sjxn2T4V3gfVp+YePcRPqmaHZHG4YtDKzcRSBHcPceABAyl0ttzKaxRW6LXUyrdbm3oY1rKZeW5WU2gBo4CzWj0HuVdg8Q+q72lT/tA0HzTFSjWqinTNMsYJc8uc0y4QGCGuM6uPkFa0qUADgmt2ZtpR92Fn5IZghlIRNnerMRWdEj+tESADg/QSgjA+rI/JUSJlGAlZEeiAEoRzQzIZkDBCNCUcoAKEUpWZFKQByh5oW4oGDuTAFuaMNRhHKAEkoQlHT9kQQAktQKOOSEoASHjilSmntdO6OB+NtUtthAgDlEJALaQkueED5JJEJgDpI+uaRWpOJBa8iJkQDOkG/Q+88oU3Nw9UopACDHFGJ4eqTJlHCADKJIc8AiSBOk2lGH8wgBRKINRlJKAAUI5os6DmoAJ07vkEMpRhIM8kAEaZQS4HBBAWHmQJPJKcDuhE1p3n3aJiBCGT6ujCWCUAJylFlSoQhACGsQyJwwiDUAEGo+SAH18ko+aAG4+rpQJQlGgAx5o5RByBeEABFHL0Sg48Elw80AHCF1EPt5MCkBwJcT5kAfBPsc7fHlP6pAO5eiS5sbvr6+KNFA5pgJKMIZAjyfUoAF0JRFvNHbggBJPVHCGWUkHkEAK9miyIggQd2vvQAL3+aL04pvO8WIaTpIMDrlP6EpwjkkMVCTCDhxCGcxqmIMuRZkRcUV0AHnP1KCKeRQQAuEsBBBMQkoTCCCQwNKACNBACW3kcEoBGggBMhDMEaCAEmAjgcvNBBAAFkcoIIAOeSGRBBACmtRhvJBBACQ5FKCCAA0I4hBBABtaiLDxRIIAMMhFlQQQALJDn3sggkMDibW/bn+nmgDCCCYhJ5IkEEAGUNyCCADzIIIIA//2Q=="/>
          <p:cNvSpPr>
            <a:spLocks noChangeAspect="1" noChangeArrowheads="1"/>
          </p:cNvSpPr>
          <p:nvPr/>
        </p:nvSpPr>
        <p:spPr bwMode="auto">
          <a:xfrm>
            <a:off x="0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4" name="Picture 4" descr="http://t2.gstatic.com/images?q=tbn:ANd9GcSgfhkyfPnYkJ8oZCpDspZHjmrQyEVr66V3PwGJ6rRlCfSrijg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143248"/>
            <a:ext cx="2681289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8" name="Picture 8" descr="http://t0.gstatic.com/images?q=tbn:ANd9GcQatKo71pYVGVJFM__hw4qitwFTAKIrw_etIcocM2ecodrCFrV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857760"/>
            <a:ext cx="2857520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0" name="Picture 10" descr="http://t2.gstatic.com/images?q=tbn:ANd9GcS6QxKNkKplEKvfci3fFFUtgsBwyN1MIVv1kljVJpHxbNkjZsq78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714884"/>
            <a:ext cx="3071834" cy="1895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2" name="Picture 12" descr="http://t1.gstatic.com/images?q=tbn:ANd9GcSZnX-HroM81EDGkozJk7PBO6gQFrt1SAb21pucOFPwU58EQ-Lio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857497"/>
            <a:ext cx="2500315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3" name="Рисунок 3" descr="здесь должен быть рисунок"/>
          <p:cNvPicPr>
            <a:picLocks noChangeAspect="1" noChangeArrowheads="1"/>
          </p:cNvPicPr>
          <p:nvPr/>
        </p:nvPicPr>
        <p:blipFill>
          <a:blip r:embed="rId6"/>
          <a:srcRect t="7500" r="4999" b="6249"/>
          <a:stretch>
            <a:fillRect/>
          </a:stretch>
        </p:blipFill>
        <p:spPr bwMode="auto">
          <a:xfrm>
            <a:off x="285720" y="3214686"/>
            <a:ext cx="178595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Природа наделила человека и животных трубчатыми костями и сделала стебли злаков трубчатыми, сочетая экономию материала с прочностью и лёгкостью «конструкций». Под воздействием порыва ветра стебель здорового растения изгибается. Если при порыве ветра величины механических напряжений, возникших в стебле, не превышают критической величины, то после порыва ветра стебель выпрямляется. Если же при порыве ветра величины механических напряжений превысят критическую величину, то стебель не выпрямится и безвозвратно сместится от вертикального положения, то есть поляжет.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http://t0.gstatic.com/images?q=tbn:ANd9GcSI-5_SJgE0sPqg0L-tkIS3uuIiKSlQgx5csoKrC4QHSEoSIL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000504"/>
            <a:ext cx="2000264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9" name="Picture 5" descr="http://t1.gstatic.com/images?q=tbn:ANd9GcTjRYp3wctTYWMBFuwejHJe1HPY6nDuMtkXd4baFwoNb8u5LpjTE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000504"/>
            <a:ext cx="310515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1" name="Picture 7" descr="http://t3.gstatic.com/images?q=tbn:ANd9GcSXBCEzQ5GChOcoqiXBzM-xuaonNCgquBHABerf6IOm061Iji9Js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500570"/>
            <a:ext cx="3071834" cy="2133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52"/>
            <a:ext cx="6286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ПРОВЕРЬ  СЕБЯ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(забавные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задачки Г.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Остера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1442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Самое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крупное животное в зоопарке - слониха Александра. Ее масса достигает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 после завтрака. Определите вес Александры после завтрака и сравните его с весом позавтракавшего без всякого аппетита самого мелкого существа в зоопарке попугая Шурика, масса которого 100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71744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Вороне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масса которой 1 кг, бог послал кусочек вкусного сыра. Ворона сидит на ветке. Ветка дерева под тяжестью вороны и сыра согнулась. Сила упругости, с которой согнувшаяся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ветка давит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действует снизу на ворону с сыром, равна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10,8Н.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Сможет ли лиса, облизывающаяся внизу и владеющая знаниями по физике на уровне  седьмого класса, вычислить массу божественно вкусного сыра?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572008"/>
            <a:ext cx="8572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Дед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взявшись за репку, развивает силу тяги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600Н,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бабка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100Н,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внучка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50Н,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жучка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30Н,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кошка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мышка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Чему равна равнодействующая всех этих сил, направленных по одной прямой в одну и ту же сторону? Справилась бы с репкой эта компания без мышки, если силы, удерживающие репку в земле, равны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791Н?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857364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2.Сможет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Лисе известно, что сила упругости опоры, то есть ветки, действующая снизу на того, кто на ней сидит, равна силе, с которой сидящий, то есть ворона с сыром, действуют на опору сверху. Короче: сила упругости ветки равна весу вороны с сыром. Масса вороны - один килограмм, значит ее вес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9,8Н.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снизу действуют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10,8Н. 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хватает одного ньютона. Это и будет вес сыра. 1кг 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9,8Н/кг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0,102кг. Бог послал вороне кусочек сыра массой примерно в 102 грамма.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Александры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49000Н,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вес Шурика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0,98Н.  Сравниваем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сравниваем, сравниваем...... - сравнили.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256"/>
            <a:ext cx="850112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Модуль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равнодействующей силы, равный сумме модулей сил, с которыми дедка тянет за репку, бабка за дедку, внучка за бабку, жучка за внучку, кошка за жучку, а мышка за кошку, будет равен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792Н.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Вклад мускулистой мышки в этот могучий порыв равен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мышкиных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ньютонов дело не пойдет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357166"/>
            <a:ext cx="2995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1. Сила тяжести в животном мире.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785794"/>
            <a:ext cx="878687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Самые крупные представители животного мира обитают в воде, именно вода есть наиболее благоприятная среда для развития величины животных, так как, с одной стороны, в ней уменьшается вес тел, а с другой стороны, обширные водные пространства дают возможность свободного движения в воде даже самым крупным организмам. Состоящие в основном из воды, морские обитатели обладают почти тем же весом, что и окружающая их среда. Иными словами, вода придает им плавучесть и противодействует силе земного притяжения, воздействующей на них.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AutoShape 3" descr="data:image/jpeg;base64,/9j/4AAQSkZJRgABAQAAAQABAAD/2wCEAAkGBhQSERUUEhQVFRQVFBYXFRcUFhYUFxQXFRQVFBQYFBQXHCYeFxkjGRQUHy8hIycpLCwsFR8xNTAqNSYrLCkBCQoKDgwOGg8PGikkHCQsKSwtLCwsLCwsKSwsLCksLCkpLCwpLCksLCwsLCksLCwsKSksLCkpLCwsLCwsKSwpLP/AABEIALoBDwMBIgACEQEDEQH/xAAbAAACAwEBAQAAAAAAAAAAAAACAwEEBQAGB//EADsQAAIBAwIDBgUCBQMEAwEAAAECEQADIRIxBEFRBSJhcYGRBhNSobEy8BRCwdHhByPxFTNicmOCklP/xAAaAQADAQEBAQAAAAAAAAAAAAABAgMABAUG/8QAJxEAAgICAgEEAgMBAQAAAAAAAAECEQMhEjFBBBMiUTJhFFKBkSP/2gAMAwEAAhEDEQA/APmyW5ciQMnJ259Kvdn2nJOgEnbu+JxEeIqlpy3gT+fvVzhbTz3JmR+k5J5QOeelfSpHkSNP/qbMpt3k1AHBbFy3/wDfcjOzUlbdxR3Syg81OD6g+FDb4pw2olgxxqyfBgZ3xyNWrvGoygrbCXB/Nb1II2yJOfKiSItcbljdRbuoAHWCDjaGUggxzqwbFq4yi0SjNjS57oP/ALmInG+PGljtAsB8yLgwO9+oQMDWM0peH1NAIWfqaB5TWa+jWFdslCVbDAkEHcGncIe8DnBnGT1qxw/YVy4dFtWdwJYDSREwCrBjq5UPFdlXrP8A3Lbp5gwfWtaYDU7K7bC3A103XQfyh4mMAGeUAe1P7R7UF5j8tVtpuFCqpmAT3gJOcic8qwLBnerlkiB4VCUN2NejW4SwbrLqMloAjcxgADyFavaXw18i2CW7xggQYYH6T1GCRWLwnGMhnpt1BPMfvn416zsT41NsEcSmpZkNpEqDtIjbxqc3OKuI8FCTqR5Zhpwf8eh51AuV9MTiOF4yFAtkkSNprzHxB8MLallMASRiQfDHOjj9Qm6kqYJ4GlcXaPPK1cXoBBHMHzmdvvvRKMHkRv8AaMRjnXZo5Q1cmpPEEeUewnlSVbPSputQrdBs52G4qBfgYweR6Ut2gRjOZ/pQXWPOm4g5EM+fHemcRBgxpMDA2wInrmJ9aUkx/wAek84pjKw9uf8Ami0AhLGrpJEyZxHlyq43ApbtpcFxPmQx0qA8GQFnoYIMRiKXZAgFhIAb9IzpJhizRneM9RRXOLt/LCquRJLFhmcEaQI6d7fyqbbHVCEyV79xmadQWZBAMc8iJzvE1Ybtf5a6LKKhnLGGJ82J3z5VmIpnugycYnnWx2b2UELHiLbaQuBOnJEjzxy8qEkl2FOzGvXHuGTLGSxJ8BmPIVHCWbkzbOmcamAxInc7HEYr0v8AF2bRlWKFVMEgsxMT3YwkliI/Ywr3aWpgzhU0KdPykC6m/wDKN9zmspN9INFJwAZuy7NgzmBPe3yTArN4u4zkBQQBsJwOZgchzrbu9li6VbUACJnmQO8x+XOAB6ZrIu8KuptMvyEHduuN+tMmjIq21YLqkhTv3iJ32Ayfak37NtApks38wIAAxiMmftW/wfZLHSTptAb6u8WnkVOI86LjuE4WxaLSt26dgwkZPQERUnkjdFEmeVPEaQQVUhwBkAlADPcPI7Zqoy52mfWtDieIdstAwCEAhSN8KOe1UVbcxI+3sKzRRAsvePmfzRpTn4pTMoNWoksCcic93b1o7vy/5NY8Gg/cf2qyQrZ1p4M7+eauXOL1EEhQYjuqqn1gDON6ponSrCuZJ3neaNCMvvx7XGGt2OAC1zvwR0jMVrdn/C7XgBZuo0xgyNwecTyrzyJWr2f2q9pWUMYIAKyQCMgyBvgn3xSOLX4gsuv8H8Shn5eRzRgYO4kgwKrPxt5SwZrimc95hnG4nPrWr2f2tcAOi46kRudWkeEjPPMbVq8T2hZ45fl3QqXlErdEaTsNJA3HvEzipcmn8kHvo8q3FsxltLE89IHLqoFHbwad/wBEuqpIQsgMFlGrIiT1jNKt1RNMR2XrfELIJUDMjTP4YnE59T4VzXCZiT/zO3rSGsmJ/fX+3vUq8en73FOoIk5sZwjFDqUlcEjpP9BWvw3xReP61Lqdx/mshh6VyghRjDHHjGDFaWOMuwrI10aX8IGJdHUJ9L7rO4K9PI1RukTgz47T70Vq4RiMEZ8qEXNJBG88vSljGSbv/AykmtEDxMff2piWQQSzAREAAlmnaB/U1CWScjr5Z3xUtxhI7xk8ixmBzEfvanafgVNC2YkwOfoJ5+VdxHBukkjAiSDIE5Ekbb1b4XjAksFLHMiFgBsEHBwREYEVHanb9y6gtkwoERz8id4EDFLcuVJaDqtlLhriqZYT5GDtjMEb0fDudU4JzlsgeP761W0zzHvmmwBz+3t+/CqNC2PhIyzTOQOczzMcwJphupbQzZljGlnbYSc6I37pHhneqtjiNBDBQemoBh0/ScGo4/j3vNquNJAgYAxO0AAUji7/AENyOsO5krCjJYjAj+m3KouIcNIbYncx4GaAXy0AmQNhn8Cr1jgWvtpsqBsNwBMdTz3rPW2Zb6K3Evr0s7AEQoUJEKOYAAHM+NKuMHMBgBBy2On8okzz869dwv8AptcI1XL1sdRlojqcePtXkeKC27xA03FViOqsAeRIz5xUoZITtQd0VlCUacgL18MANXzIUwGwASYMCB4N+arHjxbEA55nmadxvFFj3VVRz0CN+RNUrFoMSrMtsQe9p1Z5AgZz4UUuUbktfRvNIVxHbbsIGB4/vNZV9d5OfMGtgLYUDXrc84OlfIYn8eVUu07lpiDZR0EZDMGz4GNvOmSXSQyMs/0xS7jn/irD+NIYVmiiCKiT5n80aoaAgyfM/mm2zVUKwkqzbNLVaYBTE7Hq3UU5VPn++tJRqci0ooxyQNmEbZkDr+KNOJIiC2oHBn8HfrUhsVyATikcTKRorxP6dMowGSpiTMgnn0oFc/sdd/zShRissYjkGHxzo06x/wA0OrxxvFN+cdIURBn+gzPSBTpUI3ZBjb9/ejU7/v7elJmpnxzTAHA4x7etDqg7+1AJwVmc0wcM8ToaOsGOlC0vIeLALRUK2c00cBcJgI89II5Tz8Kn+AufT9x/ehzivKDwl9CGYxvQx61oDsi9j/bOcjbPkZzRWuwbrfpAJ6a0BEdROPWl92H2hvbn9Mz3I9fDkPHx/tXfNMR+ftWmPhu99Izz+Zbj31RTbfwhxDEQoyYyfuYmh72P+yD7OT6ZjIB+/wB9aCDW63wu4OlrltSCQZL7jyWrlj4JZhJvW48FuMY9hFK/UY15CsGR+Dy67/vlWhwnbwRiQAOgXl7c63OJ+DUTQPmMdRhmAAxEtC9eWTTLfwzwyiBZu4P6nbTqB5woJ+9Ql6nFL9lo+nyI892p8Q3bo0liF55yf/Y8xWOTXseK7K4RDDo2f0w7Ceu8mfOsHtfsxVX5lvUEmIeAZ8DzGd4quLLj/FKhZ45rbdmLdaMCkM+IHPw/qaNqSxrpokhLik6ZO09KdcpTigx0V7gpDVZZaQ4pGiiZJXJ8z+aYq1DbnzP5o0WnQGNRaeg60pLdWba0Vsk2GqeFGEolPhTrZE5GKPETkLtimW7cUYis632lpcg/pJ9vKklUewxuXRqRTEqLcHYyKYFpkkTbYIFN4ewWMDnvJgeprtEKWOw9/wB5rlL6lgBVImDy8bh5ASDG/QbVHJmUdIrjxOXY9LKKpLGYj+aFH9SdvenOve7oYhQC6ougAHPfdoOcYG8xzrOWyGySIFwLH6WIBmdJyCTkk+GMRV21ZVnItL80uSYyv/sxuHCqJ31efSuGeVvtnbDGl0ixYhAbylAxY7jUUBnbVsxPSfPrrpbVmtK1x/q0ltOpj0UCARnfbwrB/hQqhQmpS572RqbY/LcFl0jqMnwr0HZnZVy3d1u2pVEIe9ExOhDkY/zXPJl4oc3A2l1iU3AALLdljuJ05b2A8aK/dtIAi3RpTJUFpZ/qAiCPeqvaZt90oSxdi5UHVB5YzmfEnrFZ7cIWUq3culpYlWNwx1JJAIHIARz60q2M9dFriO0S7D5bmR3v03EZuWNTHV6dOVWey+Ha4ys7kjIkW+8M5gKsE+P3pPB8HrYBVYNtqugwcSRIXJjOJ9d69R2bxDsmj5fy4MFisnHMQMY/4oSdLQYxt7OBKd0LqP8AKNASekgQCPHFO4e276tQIDNiGCnbkR3uu+avdo2bdu0WYyQNQLHaI32n815Hj+3W70sttdwdpkZGx8MR61OPyWij+PZscd2XaUkgFpPJiIPU6ck+O+aQO3hZUBLbDzxz25n1/FYVjt9rjC1ZU7S1x9u8SNMSJkAmY5ZqxdFtAfnXGdtJAQQN9jiNP+BVVG9PZJzra0V+M7Q4u8JTUImYY7+A5YxVTgO1Limb94qvMEy3PYUfaPanFPbK8MbNkERljMeYWSfavn/H2eKS8bdwgMyMysWBRtOSVYYHPJ51W4xWyN8ume8434rtFdNuyGM5e4ZJ8gNvesri75v2wEVvmRDqNoDMylM+IG3KsLgew7txB8ziRaBGBbAc56kGPvXpP+hWLXC/7Vy6b1sS/wAyCHBOSvNYnnyq+NpNa/0jPaezJXsv/wDowTwxPty9ak9mWR+q7HQwCPWDVS5mkMlejxk/JyJgXbQBMGQDg7A+NIenvSXU09BTEXBVZ6sXFNV2WlaKoaUyfM/mmoKptxZViHEZORtvVyxcB2oRlFgmmhymnJQKKci1Yi2GtMFQopgFAnZwasHtBNNw+/vXoBWT2zbl0A3OPv8A5qOZfEthfyL3Y94wATjGD47R41oX+L0922CWJPnAEnPIVjJxItLMkYiREmDEJ0GMtVmyx0tcdgCqjAMHSSdvEifSOZrkcmlRfgm7NTiGiApnV3V+okkDYctQPqD4VVS6zEJbA1BmciSBptjJLsdMbmf8CqpuwdT6UJgiTpCqJAAXedzMfy1Wt3ZCxqIlVfUqsACTJVzhe8SBM/pJPSueTLxiaB40oytb1K1yS5mdKtAYwkuqnzBI85rZ4Xs5LZK3NIW6mq2ziGA3WLSkkFuQOYzWHwXDi3qV7Jm6QbJa4QAGY6S2wggEyRnB23v8N2gzSbQRblu4zJ8tC5YaYZtbYCIux5nNReyyPU8FxgXh0ZkR9xJY64WYVAcqoMTGSTjnWNxna3zUUl2m2I/U5/VsFCiEX7nqdhWNxgXFr5gZjbQpAdyHALkscSc90esCrFxtEldetpaSVdVLwE8AVSSYE8hAFLQbIstrKZYd0yQCWULsqCcEnnjw6nVvcBoWCrvctgYMBicFjpEkKoPPnv0pPDcV/BpruEzcAUK+nUoc6/0LkQgBORuAdqx+0/iY3nVit1VYxClVUKp/2lCg57xkzzPPNDbDpI9TxPEkHu3GAVO8LouahO0DcA89vTaldldrLbe8tvJKgFu5pUmZncfvlXjO0/iFtLDWWY4Yu2oT/wCIGMbSelU+C45wIUAeJn8c6KxuWgOdbPZ/EHaLXALPzBLR/uDuspEadPJRy61R7N7F4i8rSM6lUvdbTpgGWE/qOAPWsKx2lougkC4wzDEgDxeBgfc1UH+phs3dLlrwk6iDAU9EE5HrVHD23tk+UsnSPpVn4WvpaYLessx/TOoAHxYL+K+fdu8Tx/Blm4qyHSTF2yZUTsGxj1irVn/WpBI+U8coifWSRRp2r2j2nbZeGsfK4dwQ96/+kqd9JIgn/wBQaTlxfJS2Hhapx0eS4j/UO8whFC+JJaPLatH4b+CuL49xd4h2tWXiXuYNxQZi2h3XG5hfPavR9i/6d8PwjK1yeIuAg97SttfEWzq1R1b2r1fafbnD2hIJu3eYBkDpqc/hftRrLl7D/wCWJfEY3wRw9i0NKr8tNy7E782YnHkKwO1u3bfyjZ4a2qKf+5ciGuAGQBOQsgHxiqHa/b93iIDt3V/Si4VfTr4nNZZNelg9M4q5nBlzqT+JzGlmuZqW012nOjmpDmr3D9mljlgo8ZP2FN7V7FS0gZb6OxMFACGHjuRFT9yN0UUWYr0h6dcWkstMx0Hctgkg5yfzVdbBRgRtVonJ8z+aMNSygpIPJoNOIEgVatsDWPxFkg6ht+KucHfgTEn9x+Kipyg6YJQTVo1IrncKJOAKi02oSPb+1J40zbYdR966FJNWiHF3TLFu6pEhgR51m8dxq7xgGPFuZUefM8qrWrq2k7xk/SNz4eAqhevFzL7RgdAJH5rknlbVHTjwpOyzauktqeCdlHT9QCgdMz7Vr3WAAQGQo1PONR5xz5n0rD4G/LlzsqkjzMhfWY9qtniDEmImBPQZIK+Vc7ejorZZdyZMW5Hfnc/qYxLYjA33kCm20W5KklSXWUdoUsFZmuMemmfW5jaqQws4zgsTKwQwUxzaAfYUAuozKblt9WtdW/egEvPiSwHgBUJFEbXCEuLRAJaZIcl2uaclwpMLbVVAE71ZS4GVhbuajpUaXGlma8dVwqBHdHVprON9UAN06CHZbpXd5GooI2ULpWP/ACpHFdvKWlrIPdYTONdyNJPQKIAHKKQY2OI4hU+YdCodRACmFGhWVou7sBgwB3mPQVJu95ncB5jSCNJgaQ2kDdQoYZjmTvXmH7YMjT3QoYKqxAkAEkkZBj705O0hyKiTIUbgTO59fvWoxqcd2kzM7RKnvBWaTBAwT4mCQOgFZF5oIiIjaSe9+yfChv8AFFjhRtz/ALVPD2ST41WGNsSU0h3D2ZgnPpTOP40Wl3APjnSOpH4FPgKJ6ViXbPzrhLAkA+hIx/Q+9dEk4Kl2Ri1J2+ihxHH3r3+3YR4JzAJdydyxGwq72Z/pvxNyPmaLQP1HUf8A8pMepFei7O4xrSlbaKkiCQMnzPOrR4hz+pzPgY/Fc38SWR3Jl/5UYKom98LfCXBcCut7aXbo3ucRDaT/APHaPdHnk+NbfHfGtuO7quNBA/lUeXh5CvCD7+9SWrpx+iiuzln6uT6L3Hdqvd3MCIgYHtz9aqi2TR2OHnJqyLQrvjBRWjgnkbZT/h6k2Yq5ooGFOJyKTLXfMjYCeuftmrDrSmWg1Y6kU7rN1Ppiq7LV11pTJRSSKcimyUpkNXGWluMePIdfWgx1IqMcnzP5olNLY5PmfzTEGJ5CmQ7GCk8T3cjb/FNBrr9vUpFJlhyQIumI4Xi5xqj3P2p17iNWADHnGKySNJmtjs5pWufHFS0VyfHZQucPOygevif36VRvqZg4r0N+x9NJ4ns3Uu8N9jRngvo0My8mVrhNI3Jn0A5esmiFzeNwYBjIzmfGhv2yMcwCP7/Ymq6vk5H9v7Vxz06OmO1ZeucUSIImQcc5OZ8O9jyrf7J7Oa5bYNcy86WABgXNJLHxkR4aa8zE1c4fiHTY9PtgVli5PYspNLQ74i+HLnCXAtwhww1oZLBpMMTOQZFY1yyQIGcg+HtWm4LGWJY9Tk+G9GqCmjg0Z5TLPCseVP4bsoyC3LlOD5xWkgpwqscEV2Slml4ASzgTTkMbVGk0apXQokGxhE0KcGoyMHnGx8xUipAo8ULyY4EDxqdVLFEtOkTYYp9m1zPtQInWjLU6iTbLIuUQeqoai10aJ0PNyga5SS9L11qCkNZ6S71DPSWetQ6RzvSmejDKRmQeoyPUUFx7a8y/kCB96nLIk2t2WULFM9KZ6Nu0k5AD0pf8ah3E+VRed/1ZZYyqxyfM/mmKaSxyfM/mjQ10xCx4NMG1JBpqGnJsyeIWCR41rdnrCDxpT9mM7DTGdyTA96u2AIUKpYnmcDGMDnnnNcUZRxt8is7nFJG32L8M3uIhlGlJjW2BXprn+n6hQpbvbyFgxz3PPqRXlezO3r1oj5d0os95cELjlAAEnlNaT/FfEBdfcK7Spkg+ZznNc8p5csvjKhlGEFtWN7T/ANMlKsEZpIkT1/8ALw8h+a+Zdq9j3eHbTdQqRseTb5Br6CvxxxHI++arcd8SNeEXrdm6vR1P2IIpP4ubvsdZ4I8Lw6kjVBgbmMDwq4lXu3bEsr2/+2RhBgWzzGkbDxrX7LWwiKRDMRLEjIPMAcoqmNSra2LOa7R5/SedcBXou0OLtspDKPMbjyqrw/YjXnhMKAsE7mRJkDcyTVU6/JUTu+jMSmg1pdqfC9ywnzNSsoIBjBE7YO/pWRNWhJSVoVoeLlSLlJBpioTyqiQjGB6JTXJZ609MU6iTbOt2OtOEDagL1Nt1kapI56SAfSaPRPbC1VGqls1RqomocrURakg1xesagmagL0JagLVhqCZ6U71DNRWLyD9al87atIjzAJoN0uh0hLNSWatW5xXDMM2ntnqjFvs29ZF6ATBkTgxEjy5UilfiiiQDxSiaJmpTNQKJAscnzP5piGkM2T5n80xDWTodosKasKwXcgmYiTjE5gVSbiBECRudXWKi25JlcSIJOx8hua55ZpTfGBlBLci3e4gkAuR/9TER4bf8bVKX2IECABEtO3lz9YpVu0AZ3PU/06U5Wow9N5mLLJX4hKmZJk9Ty8hsKdfQrBImRIjMiYxSZqIzPhH9a61BR/Eg3e2OBoiaUprnJ5fenEocVIAMYOx5GMGKS3DywYQCJzAzPWrfC8eyYwVmYIBg7Eg8quX7Nm4pdCqXAJI21dcbTUJTadSjr7HS+mYV4XMjukeRH3mj4HtTiEMZHIEyYgdafNdNM8Sbuw89VQniuLvOf9wl+g6eVI1qxAMr5H2zV2oAo+39A5k2rYUQPvk+9MBoZHr9q6aoT7DFGDSxUlqwBioTsJ8sn2q3w/BLE3HC+AI1e3Ks6aE1KUZPSdDKkap4S0ZAulTy1AEHzK7Vng0oUYNGEXHt2ZtPwHNCWoSaGacARagZq4tS2asFI5mpbNXM1KZqBRIlmpTGpZqUWpGyiRzNS2NSxpTNSNlEgWOT5n80puJzAJ6QOfXPSjc5PmfzVjguA1AlYGcyd65sitK3SK6WyLdvrn8CrKmgucMy7jHXcVymunHxS+PRGVvscDRq1JDUQarEqG6qnVQKwnO3hROwnuzHKd/tRsFDFNQ1yht3III5Zp/EXkYDSuk8+h6QKDbvQKABoppYNTNOLQc100M1FYFBzUzQA1M1jUGDUg0ANSDWBQyaEmoLUM0DUHNRNCWrgawaDBqSaGagtQATNOu21WDrkHMAHUPPl7Gq01DPSyTfTGSLlvi7PNCfMkfg0XHHhys2y6tjunIPXJ296zWals1SWKndv/pW/wBHM1Ldq4mgZqo2FIjVQMa4mgZqRsdI5jSWNSzUsmptlEjnOT5n81Z4PjTbMjPUHaqbHvHzP5olNJpqmO0brfEBKlflrnrWerVWVqajU+OEYfiTkWA1SGpbAgA9dqlTV0ydD0Yc/tyrnxsZ+1J1VIaj5BQ3mDRBqVqqQaYWhwaiDUkNRaqItDNVTNKmpDVrNQyakGl6qkGsChoNFNLBri1YFBE1E0M1BNY1BTRTQVOqgagtVQWoSaEmsGgy1AzUJagLUApElqWzVDNQM1K2OkSWpZauZqAmkbKJHE0DNXM1LZqm2OkQzUtjUsaUWqUmUSJZu8fM/mjU1rNwySe6u55DrRLwyfSvsKnGZRxMsGmK1ag4ZPpX2FGOGT6V9hVlMk4mXrmiDVqDhl+lfYVP8Mv0r7CnWQTiZeqiBrTHDL9K+woxw6/SvsKZZAOJl6qkNWp/Dr9K+wqRw6/SvsKb3BeJmhqnVWmOHX6V9hRDh1+lfYUeYvEyw1ca1f4dfpX2FSOHX6V9hWc0biZKTzM0YNag4dfpX2FEOHX6V9hWU1QriZk1BNav8Ov0r7Co/h1+lfYVuZuJlFqgGtU8Ov0r7CuHDr9K+wrczcTMmuLVq/w6/SvsKj+HX6V9hW5m4mVqqC1ax4dfpX2FC3Dr9K+wre4HiY5agLVrtw6/SvsKA8Ov0r7CkeQZRMgtS2athuHX6V9hQfwy/SvsKV5B1ExyaEmtk8Mv0r7ChPDJ9K+wpHkHUTFJpbNW2eGT6V9hQHhk+lfYVNzHUTDZqWTW43DJ9K+woDwqfSvsKjKZVRP/2Q=="/>
          <p:cNvSpPr>
            <a:spLocks noChangeAspect="1" noChangeArrowheads="1"/>
          </p:cNvSpPr>
          <p:nvPr/>
        </p:nvSpPr>
        <p:spPr bwMode="auto">
          <a:xfrm>
            <a:off x="0" y="-858838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data:image/jpeg;base64,/9j/4AAQSkZJRgABAQAAAQABAAD/2wCEAAkGBhQSERUUEhQVFRQVFBYXFRcUFhYUFxQXFRQVFBQYFBQXHCYeFxkjGRQUHy8hIycpLCwsFR8xNTAqNSYrLCkBCQoKDgwOGg8PGikkHCQsKSwtLCwsLCwsKSwsLCksLCkpLCwpLCksLCwsLCksLCwsKSksLCkpLCwsLCwsKSwpLP/AABEIALoBDwMBIgACEQEDEQH/xAAbAAACAwEBAQAAAAAAAAAAAAACAwEEBQAGB//EADsQAAIBAwIDBgUCBQMEAwEAAAECEQADIRIxBEFRBSJhcYGRBhNSobEy8BRCwdHhByPxFTNicmOCklP/xAAaAQADAQEBAQAAAAAAAAAAAAABAgMABAUG/8QAJxEAAgICAgEEAgMBAQAAAAAAAAECEQMhEjFBBBMiUTJhFFKBkSP/2gAMAwEAAhEDEQA/APmyW5ciQMnJ259Kvdn2nJOgEnbu+JxEeIqlpy3gT+fvVzhbTz3JmR+k5J5QOeelfSpHkSNP/qbMpt3k1AHBbFy3/wDfcjOzUlbdxR3Syg81OD6g+FDb4pw2olgxxqyfBgZ3xyNWrvGoygrbCXB/Nb1II2yJOfKiSItcbljdRbuoAHWCDjaGUggxzqwbFq4yi0SjNjS57oP/ALmInG+PGljtAsB8yLgwO9+oQMDWM0peH1NAIWfqaB5TWa+jWFdslCVbDAkEHcGncIe8DnBnGT1qxw/YVy4dFtWdwJYDSREwCrBjq5UPFdlXrP8A3Lbp5gwfWtaYDU7K7bC3A103XQfyh4mMAGeUAe1P7R7UF5j8tVtpuFCqpmAT3gJOcic8qwLBnerlkiB4VCUN2NejW4SwbrLqMloAjcxgADyFavaXw18i2CW7xggQYYH6T1GCRWLwnGMhnpt1BPMfvn416zsT41NsEcSmpZkNpEqDtIjbxqc3OKuI8FCTqR5Zhpwf8eh51AuV9MTiOF4yFAtkkSNprzHxB8MLallMASRiQfDHOjj9Qm6kqYJ4GlcXaPPK1cXoBBHMHzmdvvvRKMHkRv8AaMRjnXZo5Q1cmpPEEeUewnlSVbPSputQrdBs52G4qBfgYweR6Ut2gRjOZ/pQXWPOm4g5EM+fHemcRBgxpMDA2wInrmJ9aUkx/wAek84pjKw9uf8Ami0AhLGrpJEyZxHlyq43ApbtpcFxPmQx0qA8GQFnoYIMRiKXZAgFhIAb9IzpJhizRneM9RRXOLt/LCquRJLFhmcEaQI6d7fyqbbHVCEyV79xmadQWZBAMc8iJzvE1Ybtf5a6LKKhnLGGJ82J3z5VmIpnugycYnnWx2b2UELHiLbaQuBOnJEjzxy8qEkl2FOzGvXHuGTLGSxJ8BmPIVHCWbkzbOmcamAxInc7HEYr0v8AF2bRlWKFVMEgsxMT3YwkliI/Ywr3aWpgzhU0KdPykC6m/wDKN9zmspN9INFJwAZuy7NgzmBPe3yTArN4u4zkBQQBsJwOZgchzrbu9li6VbUACJnmQO8x+XOAB6ZrIu8KuptMvyEHduuN+tMmjIq21YLqkhTv3iJ32Ayfak37NtApks38wIAAxiMmftW/wfZLHSTptAb6u8WnkVOI86LjuE4WxaLSt26dgwkZPQERUnkjdFEmeVPEaQQVUhwBkAlADPcPI7Zqoy52mfWtDieIdstAwCEAhSN8KOe1UVbcxI+3sKzRRAsvePmfzRpTn4pTMoNWoksCcic93b1o7vy/5NY8Gg/cf2qyQrZ1p4M7+eauXOL1EEhQYjuqqn1gDON6ponSrCuZJ3neaNCMvvx7XGGt2OAC1zvwR0jMVrdn/C7XgBZuo0xgyNwecTyrzyJWr2f2q9pWUMYIAKyQCMgyBvgn3xSOLX4gsuv8H8Shn5eRzRgYO4kgwKrPxt5SwZrimc95hnG4nPrWr2f2tcAOi46kRudWkeEjPPMbVq8T2hZ45fl3QqXlErdEaTsNJA3HvEzipcmn8kHvo8q3FsxltLE89IHLqoFHbwad/wBEuqpIQsgMFlGrIiT1jNKt1RNMR2XrfELIJUDMjTP4YnE59T4VzXCZiT/zO3rSGsmJ/fX+3vUq8en73FOoIk5sZwjFDqUlcEjpP9BWvw3xReP61Lqdx/mshh6VyghRjDHHjGDFaWOMuwrI10aX8IGJdHUJ9L7rO4K9PI1RukTgz47T70Vq4RiMEZ8qEXNJBG88vSljGSbv/AykmtEDxMff2piWQQSzAREAAlmnaB/U1CWScjr5Z3xUtxhI7xk8ixmBzEfvanafgVNC2YkwOfoJ5+VdxHBukkjAiSDIE5Ekbb1b4XjAksFLHMiFgBsEHBwREYEVHanb9y6gtkwoERz8id4EDFLcuVJaDqtlLhriqZYT5GDtjMEb0fDudU4JzlsgeP761W0zzHvmmwBz+3t+/CqNC2PhIyzTOQOczzMcwJphupbQzZljGlnbYSc6I37pHhneqtjiNBDBQemoBh0/ScGo4/j3vNquNJAgYAxO0AAUji7/AENyOsO5krCjJYjAj+m3KouIcNIbYncx4GaAXy0AmQNhn8Cr1jgWvtpsqBsNwBMdTz3rPW2Zb6K3Evr0s7AEQoUJEKOYAAHM+NKuMHMBgBBy2On8okzz869dwv8AptcI1XL1sdRlojqcePtXkeKC27xA03FViOqsAeRIz5xUoZITtQd0VlCUacgL18MANXzIUwGwASYMCB4N+arHjxbEA55nmadxvFFj3VVRz0CN+RNUrFoMSrMtsQe9p1Z5AgZz4UUuUbktfRvNIVxHbbsIGB4/vNZV9d5OfMGtgLYUDXrc84OlfIYn8eVUu07lpiDZR0EZDMGz4GNvOmSXSQyMs/0xS7jn/irD+NIYVmiiCKiT5n80aoaAgyfM/mm2zVUKwkqzbNLVaYBTE7Hq3UU5VPn++tJRqci0ooxyQNmEbZkDr+KNOJIiC2oHBn8HfrUhsVyATikcTKRorxP6dMowGSpiTMgnn0oFc/sdd/zShRissYjkGHxzo06x/wA0OrxxvFN+cdIURBn+gzPSBTpUI3ZBjb9/ejU7/v7elJmpnxzTAHA4x7etDqg7+1AJwVmc0wcM8ToaOsGOlC0vIeLALRUK2c00cBcJgI89II5Tz8Kn+AufT9x/ehzivKDwl9CGYxvQx61oDsi9j/bOcjbPkZzRWuwbrfpAJ6a0BEdROPWl92H2hvbn9Mz3I9fDkPHx/tXfNMR+ftWmPhu99Izz+Zbj31RTbfwhxDEQoyYyfuYmh72P+yD7OT6ZjIB+/wB9aCDW63wu4OlrltSCQZL7jyWrlj4JZhJvW48FuMY9hFK/UY15CsGR+Dy67/vlWhwnbwRiQAOgXl7c63OJ+DUTQPmMdRhmAAxEtC9eWTTLfwzwyiBZu4P6nbTqB5woJ+9Ql6nFL9lo+nyI892p8Q3bo0liF55yf/Y8xWOTXseK7K4RDDo2f0w7Ceu8mfOsHtfsxVX5lvUEmIeAZ8DzGd4quLLj/FKhZ45rbdmLdaMCkM+IHPw/qaNqSxrpokhLik6ZO09KdcpTigx0V7gpDVZZaQ4pGiiZJXJ8z+aYq1DbnzP5o0WnQGNRaeg60pLdWba0Vsk2GqeFGEolPhTrZE5GKPETkLtimW7cUYis632lpcg/pJ9vKklUewxuXRqRTEqLcHYyKYFpkkTbYIFN4ewWMDnvJgeprtEKWOw9/wB5rlL6lgBVImDy8bh5ASDG/QbVHJmUdIrjxOXY9LKKpLGYj+aFH9SdvenOve7oYhQC6ougAHPfdoOcYG8xzrOWyGySIFwLH6WIBmdJyCTkk+GMRV21ZVnItL80uSYyv/sxuHCqJ31efSuGeVvtnbDGl0ixYhAbylAxY7jUUBnbVsxPSfPrrpbVmtK1x/q0ltOpj0UCARnfbwrB/hQqhQmpS572RqbY/LcFl0jqMnwr0HZnZVy3d1u2pVEIe9ExOhDkY/zXPJl4oc3A2l1iU3AALLdljuJ05b2A8aK/dtIAi3RpTJUFpZ/qAiCPeqvaZt90oSxdi5UHVB5YzmfEnrFZ7cIWUq3culpYlWNwx1JJAIHIARz60q2M9dFriO0S7D5bmR3v03EZuWNTHV6dOVWey+Ha4ys7kjIkW+8M5gKsE+P3pPB8HrYBVYNtqugwcSRIXJjOJ9d69R2bxDsmj5fy4MFisnHMQMY/4oSdLQYxt7OBKd0LqP8AKNASekgQCPHFO4e276tQIDNiGCnbkR3uu+avdo2bdu0WYyQNQLHaI32n815Hj+3W70sttdwdpkZGx8MR61OPyWij+PZscd2XaUkgFpPJiIPU6ck+O+aQO3hZUBLbDzxz25n1/FYVjt9rjC1ZU7S1x9u8SNMSJkAmY5ZqxdFtAfnXGdtJAQQN9jiNP+BVVG9PZJzra0V+M7Q4u8JTUImYY7+A5YxVTgO1Limb94qvMEy3PYUfaPanFPbK8MbNkERljMeYWSfavn/H2eKS8bdwgMyMysWBRtOSVYYHPJ51W4xWyN8ume8434rtFdNuyGM5e4ZJ8gNvesri75v2wEVvmRDqNoDMylM+IG3KsLgew7txB8ziRaBGBbAc56kGPvXpP+hWLXC/7Vy6b1sS/wAyCHBOSvNYnnyq+NpNa/0jPaezJXsv/wDowTwxPty9ak9mWR+q7HQwCPWDVS5mkMlejxk/JyJgXbQBMGQDg7A+NIenvSXU09BTEXBVZ6sXFNV2WlaKoaUyfM/mmoKptxZViHEZORtvVyxcB2oRlFgmmhymnJQKKci1Yi2GtMFQopgFAnZwasHtBNNw+/vXoBWT2zbl0A3OPv8A5qOZfEthfyL3Y94wATjGD47R41oX+L0922CWJPnAEnPIVjJxItLMkYiREmDEJ0GMtVmyx0tcdgCqjAMHSSdvEifSOZrkcmlRfgm7NTiGiApnV3V+okkDYctQPqD4VVS6zEJbA1BmciSBptjJLsdMbmf8CqpuwdT6UJgiTpCqJAAXedzMfy1Wt3ZCxqIlVfUqsACTJVzhe8SBM/pJPSueTLxiaB40oytb1K1yS5mdKtAYwkuqnzBI85rZ4Xs5LZK3NIW6mq2ziGA3WLSkkFuQOYzWHwXDi3qV7Jm6QbJa4QAGY6S2wggEyRnB23v8N2gzSbQRblu4zJ8tC5YaYZtbYCIux5nNReyyPU8FxgXh0ZkR9xJY64WYVAcqoMTGSTjnWNxna3zUUl2m2I/U5/VsFCiEX7nqdhWNxgXFr5gZjbQpAdyHALkscSc90esCrFxtEldetpaSVdVLwE8AVSSYE8hAFLQbIstrKZYd0yQCWULsqCcEnnjw6nVvcBoWCrvctgYMBicFjpEkKoPPnv0pPDcV/BpruEzcAUK+nUoc6/0LkQgBORuAdqx+0/iY3nVit1VYxClVUKp/2lCg57xkzzPPNDbDpI9TxPEkHu3GAVO8LouahO0DcA89vTaldldrLbe8tvJKgFu5pUmZncfvlXjO0/iFtLDWWY4Yu2oT/wCIGMbSelU+C45wIUAeJn8c6KxuWgOdbPZ/EHaLXALPzBLR/uDuspEadPJRy61R7N7F4i8rSM6lUvdbTpgGWE/qOAPWsKx2lougkC4wzDEgDxeBgfc1UH+phs3dLlrwk6iDAU9EE5HrVHD23tk+UsnSPpVn4WvpaYLessx/TOoAHxYL+K+fdu8Tx/Blm4qyHSTF2yZUTsGxj1irVn/WpBI+U8coifWSRRp2r2j2nbZeGsfK4dwQ96/+kqd9JIgn/wBQaTlxfJS2Hhapx0eS4j/UO8whFC+JJaPLatH4b+CuL49xd4h2tWXiXuYNxQZi2h3XG5hfPavR9i/6d8PwjK1yeIuAg97SttfEWzq1R1b2r1fafbnD2hIJu3eYBkDpqc/hftRrLl7D/wCWJfEY3wRw9i0NKr8tNy7E782YnHkKwO1u3bfyjZ4a2qKf+5ciGuAGQBOQsgHxiqHa/b93iIDt3V/Si4VfTr4nNZZNelg9M4q5nBlzqT+JzGlmuZqW012nOjmpDmr3D9mljlgo8ZP2FN7V7FS0gZb6OxMFACGHjuRFT9yN0UUWYr0h6dcWkstMx0Hctgkg5yfzVdbBRgRtVonJ8z+aMNSygpIPJoNOIEgVatsDWPxFkg6ht+KucHfgTEn9x+Kipyg6YJQTVo1IrncKJOAKi02oSPb+1J40zbYdR966FJNWiHF3TLFu6pEhgR51m8dxq7xgGPFuZUefM8qrWrq2k7xk/SNz4eAqhevFzL7RgdAJH5rknlbVHTjwpOyzauktqeCdlHT9QCgdMz7Vr3WAAQGQo1PONR5xz5n0rD4G/LlzsqkjzMhfWY9qtniDEmImBPQZIK+Vc7ejorZZdyZMW5Hfnc/qYxLYjA33kCm20W5KklSXWUdoUsFZmuMemmfW5jaqQws4zgsTKwQwUxzaAfYUAuozKblt9WtdW/egEvPiSwHgBUJFEbXCEuLRAJaZIcl2uaclwpMLbVVAE71ZS4GVhbuajpUaXGlma8dVwqBHdHVprON9UAN06CHZbpXd5GooI2ULpWP/ACpHFdvKWlrIPdYTONdyNJPQKIAHKKQY2OI4hU+YdCodRACmFGhWVou7sBgwB3mPQVJu95ncB5jSCNJgaQ2kDdQoYZjmTvXmH7YMjT3QoYKqxAkAEkkZBj705O0hyKiTIUbgTO59fvWoxqcd2kzM7RKnvBWaTBAwT4mCQOgFZF5oIiIjaSe9+yfChv8AFFjhRtz/ALVPD2ST41WGNsSU0h3D2ZgnPpTOP40Wl3APjnSOpH4FPgKJ6ViXbPzrhLAkA+hIx/Q+9dEk4Kl2Ri1J2+ihxHH3r3+3YR4JzAJdydyxGwq72Z/pvxNyPmaLQP1HUf8A8pMepFei7O4xrSlbaKkiCQMnzPOrR4hz+pzPgY/Fc38SWR3Jl/5UYKom98LfCXBcCut7aXbo3ucRDaT/APHaPdHnk+NbfHfGtuO7quNBA/lUeXh5CvCD7+9SWrpx+iiuzln6uT6L3Hdqvd3MCIgYHtz9aqi2TR2OHnJqyLQrvjBRWjgnkbZT/h6k2Yq5ooGFOJyKTLXfMjYCeuftmrDrSmWg1Y6kU7rN1Ppiq7LV11pTJRSSKcimyUpkNXGWluMePIdfWgx1IqMcnzP5olNLY5PmfzTEGJ5CmQ7GCk8T3cjb/FNBrr9vUpFJlhyQIumI4Xi5xqj3P2p17iNWADHnGKySNJmtjs5pWufHFS0VyfHZQucPOygevif36VRvqZg4r0N+x9NJ4ns3Uu8N9jRngvo0My8mVrhNI3Jn0A5esmiFzeNwYBjIzmfGhv2yMcwCP7/Ymq6vk5H9v7Vxz06OmO1ZeucUSIImQcc5OZ8O9jyrf7J7Oa5bYNcy86WABgXNJLHxkR4aa8zE1c4fiHTY9PtgVli5PYspNLQ74i+HLnCXAtwhww1oZLBpMMTOQZFY1yyQIGcg+HtWm4LGWJY9Tk+G9GqCmjg0Z5TLPCseVP4bsoyC3LlOD5xWkgpwqscEV2Slml4ASzgTTkMbVGk0apXQokGxhE0KcGoyMHnGx8xUipAo8ULyY4EDxqdVLFEtOkTYYp9m1zPtQInWjLU6iTbLIuUQeqoai10aJ0PNyga5SS9L11qCkNZ6S71DPSWetQ6RzvSmejDKRmQeoyPUUFx7a8y/kCB96nLIk2t2WULFM9KZ6Nu0k5AD0pf8ah3E+VRed/1ZZYyqxyfM/mmKaSxyfM/mjQ10xCx4NMG1JBpqGnJsyeIWCR41rdnrCDxpT9mM7DTGdyTA96u2AIUKpYnmcDGMDnnnNcUZRxt8is7nFJG32L8M3uIhlGlJjW2BXprn+n6hQpbvbyFgxz3PPqRXlezO3r1oj5d0os95cELjlAAEnlNaT/FfEBdfcK7Spkg+ZznNc8p5csvjKhlGEFtWN7T/ANMlKsEZpIkT1/8ALw8h+a+Zdq9j3eHbTdQqRseTb5Br6CvxxxHI++arcd8SNeEXrdm6vR1P2IIpP4ubvsdZ4I8Lw6kjVBgbmMDwq4lXu3bEsr2/+2RhBgWzzGkbDxrX7LWwiKRDMRLEjIPMAcoqmNSra2LOa7R5/SedcBXou0OLtspDKPMbjyqrw/YjXnhMKAsE7mRJkDcyTVU6/JUTu+jMSmg1pdqfC9ywnzNSsoIBjBE7YO/pWRNWhJSVoVoeLlSLlJBpioTyqiQjGB6JTXJZ609MU6iTbOt2OtOEDagL1Nt1kapI56SAfSaPRPbC1VGqls1RqomocrURakg1xesagmagL0JagLVhqCZ6U71DNRWLyD9al87atIjzAJoN0uh0hLNSWatW5xXDMM2ntnqjFvs29ZF6ATBkTgxEjy5UilfiiiQDxSiaJmpTNQKJAscnzP5piGkM2T5n80xDWTodosKasKwXcgmYiTjE5gVSbiBECRudXWKi25JlcSIJOx8hua55ZpTfGBlBLci3e4gkAuR/9TER4bf8bVKX2IECABEtO3lz9YpVu0AZ3PU/06U5Wow9N5mLLJX4hKmZJk9Ty8hsKdfQrBImRIjMiYxSZqIzPhH9a61BR/Eg3e2OBoiaUprnJ5fenEocVIAMYOx5GMGKS3DywYQCJzAzPWrfC8eyYwVmYIBg7Eg8quX7Nm4pdCqXAJI21dcbTUJTadSjr7HS+mYV4XMjukeRH3mj4HtTiEMZHIEyYgdafNdNM8Sbuw89VQniuLvOf9wl+g6eVI1qxAMr5H2zV2oAo+39A5k2rYUQPvk+9MBoZHr9q6aoT7DFGDSxUlqwBioTsJ8sn2q3w/BLE3HC+AI1e3Ks6aE1KUZPSdDKkap4S0ZAulTy1AEHzK7Vng0oUYNGEXHt2ZtPwHNCWoSaGacARagZq4tS2asFI5mpbNXM1KZqBRIlmpTGpZqUWpGyiRzNS2NSxpTNSNlEgWOT5n80puJzAJ6QOfXPSjc5PmfzVjguA1AlYGcyd65sitK3SK6WyLdvrn8CrKmgucMy7jHXcVymunHxS+PRGVvscDRq1JDUQarEqG6qnVQKwnO3hROwnuzHKd/tRsFDFNQ1yht3III5Zp/EXkYDSuk8+h6QKDbvQKABoppYNTNOLQc100M1FYFBzUzQA1M1jUGDUg0ANSDWBQyaEmoLUM0DUHNRNCWrgawaDBqSaGagtQATNOu21WDrkHMAHUPPl7Gq01DPSyTfTGSLlvi7PNCfMkfg0XHHhys2y6tjunIPXJ296zWals1SWKndv/pW/wBHM1Ldq4mgZqo2FIjVQMa4mgZqRsdI5jSWNSzUsmptlEjnOT5n81Z4PjTbMjPUHaqbHvHzP5olNJpqmO0brfEBKlflrnrWerVWVqajU+OEYfiTkWA1SGpbAgA9dqlTV0ydD0Yc/tyrnxsZ+1J1VIaj5BQ3mDRBqVqqQaYWhwaiDUkNRaqItDNVTNKmpDVrNQyakGl6qkGsChoNFNLBri1YFBE1E0M1BNY1BTRTQVOqgagtVQWoSaEmsGgy1AzUJagLUApElqWzVDNQM1K2OkSWpZauZqAmkbKJHE0DNXM1LZqm2OkQzUtjUsaUWqUmUSJZu8fM/mjU1rNwySe6u55DrRLwyfSvsKnGZRxMsGmK1ag4ZPpX2FGOGT6V9hVlMk4mXrmiDVqDhl+lfYVP8Mv0r7CnWQTiZeqiBrTHDL9K+woxw6/SvsKZZAOJl6qkNWp/Dr9K+wqRw6/SvsKb3BeJmhqnVWmOHX6V9hRDh1+lfYUeYvEyw1ca1f4dfpX2FSOHX6V9hWc0biZKTzM0YNag4dfpX2FEOHX6V9hWU1QriZk1BNav8Ov0r7Co/h1+lfYVuZuJlFqgGtU8Ov0r7CuHDr9K+wrczcTMmuLVq/w6/SvsKj+HX6V9hW5m4mVqqC1ax4dfpX2FC3Dr9K+wre4HiY5agLVrtw6/SvsKA8Ov0r7CkeQZRMgtS2athuHX6V9hQfwy/SvsKV5B1ExyaEmtk8Mv0r7ChPDJ9K+wpHkHUTFJpbNW2eGT6V9hQHhk+lfYVNzHUTDZqWTW43DJ9K+woDwqfSvsKjKZVRP/2Q=="/>
          <p:cNvSpPr>
            <a:spLocks noChangeAspect="1" noChangeArrowheads="1"/>
          </p:cNvSpPr>
          <p:nvPr/>
        </p:nvSpPr>
        <p:spPr bwMode="auto">
          <a:xfrm>
            <a:off x="0" y="-858838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data:image/jpeg;base64,/9j/4AAQSkZJRgABAQAAAQABAAD/2wCEAAkGBhQSERQUExQVFRUWFxwWFxQXFxgYGRgYGBwYFxcYGhcZHSYfFxwkGhwaHy8gJCcpLCwsGB4xNTAqNSYrLCkBCQoKDgwOGg8PGiolHx0qLCwqLCwsLCwsKSwsLCwsLCwsLCwsKSwpLCwsLCwsLCwsKSwpKSkpLCwsLCwpLCwsLP/AABEIAMYA/gMBIgACEQEDEQH/xAAbAAACAwEBAQAAAAAAAAAAAAACAwABBAUGB//EAD8QAAEDAgMECAQEBQMEAwAAAAEAAhEDIQQSMQVBUWEGEyJxgZGhsTJCwdFS4fDxFCNicoIVM5IHssLSU4Oj/8QAGgEAAgMBAQAAAAAAAAAAAAAAAQIAAwQFBv/EACoRAAICAQQBAwMEAwAAAAAAAAABAhEDBBIhMUEiUWETsfAyQoGRUqHB/9oADAMBAAIRAxEAPwDK1wAu23HLbzF05mFY64juDvus2Hc4afr7oqtEG5Z4iw+y9AeQteR/+mt3k+iIYI7nT3/oIMMx7fhee43ELYwDfE930KjbDSMf8O7eJ5j906nWfoGk+EeoWkYQ8SO4n2KM7PqfK/zA+iG73CovtAMpvd/T/c5zR5ypSqOYf95kc3T6xKEUsQ3cD5R9wtlEOIiqxt+OnhEykZYuTBidquiMzHHiBUB87JNLEVCQe3wtPuQV1WvpNNxSB8J9V0qe1A4dl4BGm/8A8gR6pXKukFQ3dyMFB74vTt+Jzvs36KdZSc4xlBHKP/FaKjq+aRUaLbhr73TWlzhByCP7b90hV2+y5Lx9zBiCW3dTzA/O0iR5D3hA3EMOhI/5fstmIokbie4x5RCw1akG/WjlE+t065ElwT+IZN3eh97BKq4WmdBB4jf4q2up72nvLI9QFck/CGjnx9bp+SvgQ3DxoSQeN/aEivTbwE849ifqtNRlbcP+JH1KHqKjh83MHKB7pgW+kZW0nfKQeQMekwjquJgVAeUi/g4IamHc3VhHhP7IG4hwEB1uBP8A7JgbvcF9Jo+EnxH1Waown8pW0Ypw19vsUwV2nh4j90RLMDAReR4o+vPELY5rXatb3tICE4f8MjxBB77qWLTM3WnhKX/FHu7ytBcWntZPQI806EehUbCkZDiZsQO8fnKW2ryEd37I3U4Nx9PJMZh2HeRykfZEjEmoOA8j91A8fhC1HCj+rxE/RLcG6RH+P5IWF2DTrN4NH67lHvbxH670XV8CPIIXUnftCAbHUg75gDzi/mIW2iBut5LFRp3s7wv7LVJtIb3oCqRpqUWi8A+In7FKqVtxEjmE0USND4SraQNcviPqgNYug1uozeDvoQUdVk6QOT2zf+5uivqgTYx3fkqLSNL8yfoSgFOkbMJRtdxH+WYeokeqY+k/dBHMEfQhZaNV29o8HAJrC7UZx4tP2SNMtjJNFnDTBNGeYLSPLKPdLfQadKcEf1ZfZHUJMdqTzn6IerdxB8D7gqJMDaIHEH/bef8A7D7ko2V53PbydHoUJpz8x8HJRobi5/n9EasDk0a3vzCxc3uI+srO6nU+WpPJwHuAhGGaB8Tkv+HpzZ8eX5IpIjlZoa+pHaDfB30j6rPWeD8TZnlPsipgA/ED3NATJG4eoUolmNtID4S4cv3CYxz4NifH8gjfUO9rj4tSGnWC4ci76QiL15L66o35T7qm4oH4jl/xn7K+tj5fER9lH1ydWsPfdGgX8kqVWxEtI7i36FJFNm6B3O+6bM/IzwQuB4x4BSguV9iH4cHR3mQVTcPxykcpHsrqOO959lQfwJPjH0T0VWhwAix8CZSnPe3cI5aKE7y13mCmUa7e7vQoZSTEuruOoCFr275H65J1VknQJBpcgUUgNsfVcImX+azg7pnkRKJoA3EdxRZgfw+SBNwkgcvJUBGkfrvRubyHoUkkjh5IpA3DaLr6rSx06+yKnTCa2mELFoAGETanL0ThTCttIIWGgA7u8lCDuJCd1YRZQhYzQps7796Iutb3TGtCIsUsKTM4dz9ZVlp1Dj5p3VhWWBSyUxYceMoC79Sn5QqDVOAUxDRzPv7qgD+gtDi0C5A5krG7aVGf9xk/3BK8kV2x1jk1wh7Z/UKFvEeyR/qdGw6xk7hInyF1ryBRTT6ZHCUe0LLfBCG85T+rUbTCNk2mRzO8eKojvWp1NU6mE24VxMbmfqEuDP5Ld1aHqgjYKMTigd3DyW1+HCX1ARTQji7M0qNK1HDhCMOFLJt5EueYQGoYWl1AIepCgWmZcyEgcfRa+qEJZpBSwbTK+mpErQ+iEBpBQNGxpRtCTTKaCkGGNKIOSwrCgaGB6nWJcocylAY8VEzrLLDXxIpsc86NElcl+1qzr5A1t9HsFuJcTPhZUZs0cfZpwaeeb9J3qmLa0S5wb3kD3XM2h0nYwdhrqhmIDT9lzziHXk0WHRr8zqhG8TIAk6a7knFY5rSC+ubAaEMZBmSQ0E2jTW6wT1kn+lUdPFoIr9bs3U+ktUj/AGCOZMAe6VV2zWeNQydMo1/yI9lz6G1g6TTqOBmxzFw8WusRv8Ny309qB7XB47QvDSB2h+EkgXtFx32Wd6jI1TZrWlxJ2ooxvxOW7wHniSSQedz9lVOs55ABAneTPobeSTTeSbCOMxY6wfC/jvWariYkARMkA7oO4jUKrc2aFFLge3EiRG48/RdGnt2pTIkhzeB/9tfdebdj5AOmk+aZWx0sIHH39lZCco9Fc8UZ8SR9EwGPbVZmae8bweBWmV852Lth1J4dNjZw4j9b17/C4xtRoc0gg+i6mHMpqn2cXUad4na6HOKElQlAStSMbLQ96koSURWE4oCrKGURWEghWSlh11CBlAVYQkqBooBAUTVRUJQDkslMekuKKFNTCjCQ1yY1yUg0FWHJZcqDlAjMyGUsvUL0wrYVRgcC06OEHuNivGbV2ZiKGZ7A4sGhaR2QIvlF/S0L2THJr6sNJOgCz58EcnMvBr0upli68nyYY95MzNoi8d8cea69DAuf2i11hmJaPhAMBxgeq621dkNxDwaNMNMZnPiAZ3OHLiup0exJwr5rzA0m7Ivo7Vp9OQXHnGr28peT0MMnW7hvwcnB9F6heGNYczha0GLXjeN+YW4wu5ieiOIp6gSBBc0zbUTB4zFxvXq6GLp1HnLYGHENIyOPZvAg57CDcey3PxDSWuk9iSDJ1NptYHXQBZ+WXWeEd0ecwhrgRN4ECZ1MG7yvP4/o89jzD8kfCx7HDT+rw4L6btvGMqUnNeA4EX9r8e8rwuzNpuoF7RVcKcEBhdnaO5rjl9COSPKIeRr7Irt+SRNy0zv4a+iQ/EweHI2vz817+hjaeKcSym6k6Ble0RRe6QMuWTkJ3ZbcQLTmp0A4h4pNLxbNZwI3gg/eVanz6uBG+Ht5PDYfFdoSZhdbD7WLagcx5bxG4nuXZ6Q7fDGNpsGR75DjEZW6EA7yfaVw8NiaUgSOHJWzUU/S7K8cpTXqjR28P00e0w8Bw5WP5rr0OkrHjMAXNtJbBLZ/E0x5iV5Z2Fpu0ynuMfklswZaZYcroiCbEcE0c849MqnpccvB7qltSm6weJ4Gx8inl68QH5hB1/Wibhds1KdpkD5XfTeO5a4ar/JGDJoX+1nss6oPXEo9I2lsuEHhM/RZMT0o/APE/ur3qIUZlpMrfR6SpWAEkhYau2qTfmnuXkcVtF77lxKy9eSs8tTLwjZDQL9zPc0ttU3aT5J1LHsJgOE8NF5zZOy6jgHWAPHf4LqN2E2ZcXHusNFbCWV+CjLDBHi/+nVlC8oaVMNAAm3EyVb3LSvkwuvALilEoi5Jc5MhR7DZEClNdZG0qCDQVAUMqSoEEqiVCVWZEWg2ldXB7LLmZ3wGxPKOJn2XIpQ5wDjlbMuOUukCJbynSV09obTNSw7LB8Le7eeJ/XNZM2/JL6ceF5Zv0+zFH6kuX4QjEVweywZWD1PEpDhOqXmV51ohCMFtRlnklOW5vkUcCB8Dizk3T/ibeUIXU6+6sPFhn/uWjrFTnqqWmxS5cS+OrzRVKRjdslz/AI6zz3AD3lMobFpMMhkni7tH108FlxXSajTkZjUd+GmM3mdB4lcjF7fxdQ/ymMpjmczuUzYd0FUOWnxdI1Rhqs65br+j0+MxVNjZqua1unaIg8o39y4mH6VMdWJaxwpNlxqmPit2iCJyxO8cYXArdGMS9xe9zXO3lz5PdfTuCp2FxVASRIG6xCx58/1VVI6Gm0qwu7t/6PrNfo7htp4UFwyvbcO1cDzI1Hjovnh2I2hVNJ9PK9piLEHeDJvBEEGNCFXRjpo7DVZAdeM1KRlP9ocOzOsWB9V6DpLtinjGYesOxVBdTcCAHAghzWOix7JsQbglY03Hhm1o8ni8Mx2jA3m0pmGrOAIc0OERMX/Irc+IIfmjfESPus9Wm05i02AlpPxcPE8k1gOfXeZBbJESDYnnZIqYub7+O4p5cwjtHK7NDI0kXPdJMLi1Xmb2KsiwNHYp4oFvLeFnebrJhnar0OxdiZgXVG2PwiSO82WjHjc3SM+bLHDHdI5WFwz6hhgJ48vFep2Z0eFPtPhx3W0W/B4NtMQ0QtDit+PBGHL5Zx8+rnl4XCLYUTilB6JxWgxroNz0L3ICUJKgWSUtxupmQl6ZCjc1lbSlyiaUBWh4USw5DmUDQUqyUqURciChlNaNxWWkU9z7IMaIqVVWoGgucQGi5J3BKr4xtOMxibAbyeAGpK59egcQ5vWy2nPZpthxcZgEgG++3us+fURxr5NOn0ssr+BLdtF57LXGTYCR4ui88lBs7Peu7K3g4n2JK7GGouYIaRSHDL2iO/QW7+9UcXSpn4G3F3gy4nm50krizyyk7bPQY8UIKoozUK9CmP5VKo48RSce65HssrtvMb8bTSIJnMwsnzAlHX6QsGgvvBdI8ICzP6QOLRlvuh1+dwdVWXJfBofiXVCCyMoFyYDQ46TOoHjdZKdd0vzdXl+YNcXg3N5gBpy2gEkxJi0voYmmZJaKZ403ZPQWPijq7PpVhH8TVtJykNd6NAMc0gwGH2Sx1IdYwSfhcbFo7/JXR2YzMDGdwsSbDlYXPcTZdLZmxKtdoa2sGuOjjSdGXQZQSN15krbX6C4jDQcwrMc0h5a8MfmdPaaHnskcJO5S2SjnP2B1rJbTzE37BmBziVzB0VeC4F+XcW5Tbz+i6VHYH8O15DamSo0NLmPDKjS24c0utOtgYPCLJtPphg4yOqVWu0z1GE3HF7ZGsp7Fo8zi+ijwAesm9rSZ5AXXHxew6jLm443b7r6hQw/WUy6hVZVYRd1N1/Ez6Ljv2WWguDsv90nyjXxCZTBR5TotQZ1jusIloBaCddZMb9y9gxxjv07lwcVh2yZqZSfm0HqQf0E7Zu2L9XUexx0D2k35OkCDz0K6OlzpelnL1unlL1rn88Hca5W51llFcEl0yAN288OZ0Tg+y6Kkn0ctwceyAppNlmzpoemFSDJS81lYclkqAaKJVEoS5QlFAoY56trkpzlYKCFa5HByrMgDlSIaGAoiUkOUr1w1pc4gAbzog3RFGx1M6rn19tg2YRGYNNU/A0kgW/Fc9yrCsdifiBZRvJuM4EazoOXnwWqu1lRhpUmBtLVz3QM0H5ZtA1n3XK1Gs/bjOxptCl6sn9FbMwdyWNFV0XqucYaDvzaNt8o47pW7ZuFo4Z4JIk6ReSd9rASuNV2oGUixh3gSNLzP3JXFxm1TmJdlB1AboOC5ys6tHWxW321GuIdcWPZiDMQToV57G7VJBA469x3LLX2mXCGkwbusBJ9ygoYZ2uRzhyBKfb7hRow7HOExI0t9FuwuEDjGcAxMHMDA5gESrwODl4FNtdhJgOczQf1EQG2jW119J2X/ANO2sbUdXdTqPyh2Y0XFgMGSY+OImAfUhJJjHg8Psu4L67aTQYBOYkkxBGlt8zuK7+G2Thmsc5vXYsw0vqOe3C4dmoD3Oc5rqg1sHEHLovcbJ6B0BTkspudUaP5tOiyiQNeyXZnMzTc6wBpCOt0Tw9EGozqqDqbXO65013yZJLzUuQPitBknTejZDx2L2RSNMVG4Sm1rqQe17GUy2nmk9qviCGZuWV0c0nBdInuaKdAMloAIps6x55k06dJtzJ3r1lPY9Km41KtJtWo8yx2I/mNY7MRmM5nMnM0AATDRMXhG1douyhsuOYE9UwOwrZEENdAdXcTuAytdodUgTzeKw9VxioO2bhj/AOZUdNpGGpgedSRzXldqbNDyXPcXOkjI3LnZlJEVCB1dASLNEk7l66rgqrKZe5+VgEuZTc2m0SJJqdW4Ni3xPe43Frri7QpQ2GhpDbiZFK1oAGV1U54BDWsb2r5lanyKeOwGLqUagfTe5hB1aTu1EWnhf0XrKXSfsE1KbnkkEFpiRNxl0uLgjedACCfLYtxc7M8QSNPDlYDg0CF29lUIDXPEW7DTwG88NbD6q+OPeyuc9iO8zZLMSajKZaHCMrXkEkEA5soN2z2Z5LgY/ozVphpqMAO8CYPiNJXXY2875mZ03W4WXc2V0mdTltVvXU40Jl08i43GmvNXz0k4cx5+5kx62MnUuPseM2Lj+3keRr2W8IHqeHcV6NrkrpL0ZpVKAxdEgMJBiCC0kxobyHeNljwdd5aWPBbVbYgiJnRw71dpcypxZTrMFtTXRszXITAslKmWi5k/rzTmvXQjdWznSSTpDQ5A4qsyBzkRKJmRApJKsOKIUgy5WClZkQcoJQeZFnSpUlElF1K4a0k6ASfBYqTRXPWVOzQZcBw1P4nAa8guHtTanWOIDjkGjfxOG/nrouk7aBawGqQSAIbAAadxcBrGvrquRqtQ5+mPX3O1pdKoLdLv7GnD0ndouqOLHGWUy0ixv8Is0cvOFix+3Ggll5tcaakOEzuHfM7li2ltXMLvzEkwWkwALAidc3hpzXGrVpWFQs6F0aamOvvI3gGPukVqhJQvIceywgcJJ8U+nhan/wAdS+liGnxcI9ValQLFU3UxBe52+WgARBt2ib2voujhK4mWMrEf3A+1Mygp13g5ZAI3Ctf/APN0raGvkZntk/IXVnm39D6jS4eEIMiO3guluKp0WMLA0CO3WqMYLXMsIDiSQDOpgLubK6d4uoclWtSqZ7BlMZQSfxVnQ1jY3NbfiuBsXo8yrLnv6sCTanSpAwYgdiSTpOZe+2BsZjKZpuYSxzBmfUN3EzmaDAeGxEDmb8aJJD2dtmKqt0a6pNo/22sa2AAOsdmeSZObeBu3pwWznOealUDMQJa2o97M5awPlsNbl7IABmQAdSUeJ2sQXNY0CG2dlPxnT44DgNTDuSyVMc1pBy5nPcMzi5xE5YzZfhbYAW4+YoFjcL1jawYKtRzKbDnzlrpc8yyC0T2QHSHHRzVmxGHpsquIyB9TtOcSCREZYpiC6Ytc6E3vOfEdJWgAElpcJAIIaDaxIEC5FtV5nae2Kbcz2ZeuJBdUDRJAPaY2ZLQWy3dAM63TUA7Rymm1xAYRlLHvLXhsuJ7FIAU29mIdb4uV/IdIdoNzyA3O4Q59nOqEwezaXDv7NtHCIvE7YqVgG025WjRx+EWiGjfb90vD4MNM/E86vOvhwWvFpZT58GXJqY43XkxYHZPa6yrruZrHCT8x5Lqlu+LqsgGnuT6lU0Rv/X0HJdLHHYlFR/PdnOyS3ycnL89kQuMjQfi1kjgOfPROcbJWZE5yvUalubM7dx2pG3AdIqmFp1RTY2qHAu6txgZo1Fje2m9etbh8PtPDtqUnN61ogPAgtdF2ubwnd5LwS5+GxdbCYnrMO7LnvGrTxaRoeXeufq8O1/Uh/J0NJl3L6c/4OzjKDqb3MeIc2xH2O8c0prl6DaAbjcOK7Q2nXpt/mMJyio28ZSbTNhPcdxXmWP3rTp86yx+V2ZdRgeOXwPzIHOVEoXFXlNFkqByCVJUbDtClEClgq5RTFcQ5WfaFXLSeYnsnTnZNlRzQRB3oS5TSJFU02eNp1w27QZ/E6/laFeLxbnMAcbaxe3h6pmK2S9r3NDXEXLTu9ondFil42k9rRmzciQe+LriuDXaPQKafTMrcQWOljiCPhMX4aXhCcziTckmTA462GiFkak+i0djlHcPbtJRimYci5zif6fq4gJ9PCZjOXNwLiTziWiPVacLhpAysceYaQD4tygeRWunsmrFpbzL48OxCZY5y6RXLJGPbFnDZWkvIYI+AMDdd9pB8WlVgqwb8tQttOVzgB3imaQ0m+7mt+G2GRPaa0nUtF/8AkMp9Snt2IwGSS463g+4n1VkdLkfgqlq8S8m3ZWKpU2HIymzNDru1ykFrnvgSZvo6DK7OH6TBocS4Euuclxw1IaNOS89/p1P8Ousk/dNZsyk95ijRpD5QBv4SRqkyaScOWHHqoTdGnF9MiZbeXGBlMuA3aeazHaOIENDXRqXPcZvvve/ktb+jluy36dy3DAF+Hkgh9ESZ+Zm8/wCP3QxY4OSUh8uSUYNwPPspVnSalRsH5Wg28Sb+Sa3BtF4kjjfyGgTlUrrQ0+OHSOTPPkn2y4UVSqlXlFBEqpUJVSgGi5UJQyooGi5Q1aeYQfA8OaslUldNUx0mnaOlhsK2vRyEPnTM10FjrQQd40MGxRYDovVFCqXva+vScXvAMlzHkuzxAi820sRuSdjY7qqoJ+E2d3cfBer2v0fGJaCHvpuHwvpvLSWm5Y6PiaTFuS401LBk4OtFxzQ5PEEoXFdLpAyiyoBSOV0duifipkR5ggyCuWSunjyKcdyObPG4SpkL1A5LlTMnsNBl6sOScytrkqZHEeFcpeZTOnTK9oxDUohwhwBHAhUHKy5HsNcgNwbAZDGzxgb9UwUmjRo8AFAUSiS9hZN+5JUBVAqJhaCBVkoQrKNi0SUTDEefkgUBUfI1Ue96Pnr6ecti57rWtxXXo4ENfIFjqOPJfNKG1qzC2K1QNbAyAjLE7hGv6Mr6DsPpJRrsHbaHhpLmFzQ4BpguLZsNDPNcLNjlifPXg7OGcci+TwvSDA9TiarAIAcS3+03Ecrx4Lnr2P8A1Bpsim/O3rJyZcwksOdwdGuoIXi8y6uny/UxpnNzYtk2glJVSgBV1laQZVZkJcqLlLGoOVMyU56gcg2HaMzKs6UXoWvS2NtHB2q9H0Z6TinlpVXAAmGPJtP4SToeHHTWJ8xKVXphzS0iQbFZ8sFkjRbjex2e76b7NLqLsRTc1rmMOaWghzN8mJbGs8l4ltSQClYDpVisGQzOKtIANDHiRkFsoI0O6TO5Zdl4gOa/LZud2Ub2gkkNtrErLp24ycWac0VKO42lysFLLlGlbmzJtKL0bHLPmRhyiGaH50Qes+ZXmTWLtHteoXpBcrBRTBtNTEZKzseiL7I2VuPIeZFmWc1FedGwuJoa5W4pLXq3ORsG0POpnSMygcjYdo1zlnr0WvEOEieJHmRqOSJ7kLnJXT4Y6VdCqWApteHgGRIEuJABMkAEwLk6cStJekyoCgko8ILt9j89kOdKzqBylg2jHqg5LJVEqWMkG5yjXJRKjSlsNDC5U1yWXKMclbCkaGlLc7gpmS3FINQyxEEAjmhYwNsBCEOQvcgFJ9Bmoo2ok5lAeCA20IFG1RROhGSVRG5RRMBhAqiVFFABtejzq1EwBbSiCiiiAy2nciJUUR8gBQgqKKBRTirVqKBIXWQkqKIEKJQlyiiAS3OUCiiBAcymZRRBhKLlGqKJWMggUuobqKJRi2OS3PVKIeQoolRyiiDGP//Z"/>
          <p:cNvSpPr>
            <a:spLocks noChangeAspect="1" noChangeArrowheads="1"/>
          </p:cNvSpPr>
          <p:nvPr/>
        </p:nvSpPr>
        <p:spPr bwMode="auto">
          <a:xfrm>
            <a:off x="0" y="-911225"/>
            <a:ext cx="2419350" cy="1885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http://t2.gstatic.com/images?q=tbn:ANd9GcRtG3WsR8T9Bxj6gmV6dClCwOmVvnIvEFio4ZE9fji328q64xDnU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500570"/>
            <a:ext cx="254317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http://www.pochemu-chka.ru/wp-content/uploads/2010/11/K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643446"/>
            <a:ext cx="2928958" cy="1990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http://zveri911.ru/img/kiti/kit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071942"/>
            <a:ext cx="300039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4285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презентации использовались: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500042"/>
            <a:ext cx="8715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Е. А. Безденежных, И. С.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Брикман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 «Физика в живой природе и медицине» - издательство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Радянська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школа», 1976г.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Л. В. Тарасов , «Физика в природе» - М., Просвещение, 1988г.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К. Ю. Богданов, «Физик в гостях у биолога» - М., Наука, 1986г.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Г.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Вильчек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«Большая детская энциклопедия. Биология» - Издательство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Аванта+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Астрель,  2010г</a:t>
            </a:r>
            <a:r>
              <a:rPr lang="ru-RU" sz="1200" dirty="0" smtClean="0"/>
              <a:t>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 Г. Н.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Огуреева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«Большая детская энциклопедия. Ботаника» - Издательство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Аванта+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Астрель, 2010г</a:t>
            </a:r>
            <a:r>
              <a:rPr lang="ru-RU" sz="1200" dirty="0" smtClean="0"/>
              <a:t>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http://class-fizika.narod.ru/tren11.htm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fizika-vnutri-nas.narod.ru/frame_c.html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8. Г. Б. Остер, «Физика. Ненаглядное пособие» - М.,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Росмен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1996г.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214554"/>
            <a:ext cx="6500858" cy="4482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Картинки:</a:t>
            </a:r>
            <a:endParaRPr lang="en-US" sz="12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zveri911.ru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warwarez.ru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pochemu-chka.ru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spynet.ru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givotnie.com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symbolsbook.ru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floranimal.ru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basik.ru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zateevo.ru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astromeridian.ru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evanmed.ru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ru.wikipedia.org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animals.wild.ru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bemiracle.at.ua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psy.tom.ru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cometasite.ru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botsad.ru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roi.lv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gooigr.net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1tv.ru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medicaly.ru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geo-plant.ru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285728"/>
            <a:ext cx="85011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животных, обитающие на суше, вес тела не уменьшается и потому они должны затрачивать большую работу сил для своего передвижения с места на место. Кит на суше беспомощен, а в воде резвится как котенок. Прежде чем выйти на сушу, сухопутным животным пришлось обзавестись прочными скелетами, крепкими конечностями и мышцами, которые были бы в состоянии выдержать тяжесть их тел. Чем крупнее сухопутное животное, тем больше сил оно должно тратить на поддержание собственного веса. Это ограничивает его размеры.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://t1.gstatic.com/images?q=tbn:ANd9GcTPHXe7jFlXUXlJNHi8gzrsaw-ElNs_DfnOD3U90drftd5r9wIF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43380"/>
            <a:ext cx="292895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http://t1.gstatic.com/images?q=tbn:ANd9GcSkCcb9i4b_wK6brbxcJV-SW1yZjMGfVRkMkYpCKDs4NYp_fyy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43314"/>
            <a:ext cx="35004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Морские же животные могут достигать гораздо большей величины. Самый крупный обитатель океана, синий кит, весит в 30 раз больше среднего слона, крупнейшего сухопутного животного. Киты, выбросившиеся на берег, зачастую гибнут от удушья, потому что огромный вес их тела, лишенного опоры, сдавливает им легкие.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t3.gstatic.com/images?q=tbn:ANd9GcTsTN-k2mk2oZxhXJnnki30Uxs8ihoIIaR4ggkROOxq3LFNvpY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143248"/>
            <a:ext cx="3929090" cy="2728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t2.gstatic.com/images?q=tbn:ANd9GcTtDrAaHyL9F7i-g2F-4hqkxsB8q_UNgZiXQww7RVparsA7smNj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214554"/>
            <a:ext cx="38195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214290"/>
            <a:ext cx="878687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Морские животные тратят меньше энергии, чем обитатели суши, на преодоление силы тяжести, зато больше используют ее для перемещения, так как обитают в более плотной среде. Чтобы подняться с земли на воздух, нужно преодолеть притяжение Земли для всей массы тела, и чем эта масса будет больше, тем большая потребуется и сила. Но так как сила животного пропорциональна развитию мышечной массы, то с увеличением силы увеличивается и вес животного, что требует нового увеличения силы, и т. д. Вследствие такого соотношения между силою животного и его весом воздушные животные вообще отличаются небольшой величиной.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1" name="Picture 5" descr="http://t2.gstatic.com/images?q=tbn:ANd9GcSQEVYIB9jP9w5bco_Y9gjaQtcrtHtVfftJ1Kdlt0aVgWV8MjgY4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000504"/>
            <a:ext cx="3071834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7" descr="http://t1.gstatic.com/images?q=tbn:ANd9GcRpbpLuhpaMb39whiVV8dD05uVwTVrkm9rPUiVBdparTZ3EDHC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643422"/>
            <a:ext cx="292895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5" name="Picture 9" descr="http://t2.gstatic.com/images?q=tbn:ANd9GcRQ5fX__wRiHgyx01d2tkcV8KkyZUq4GsDhSmVGrYov9YPp0EO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357694"/>
            <a:ext cx="246221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Например, в классе птиц, а также среди животных, приспособленных к обитанию в воздухе, наиболее крупные птицы (страус, казуар) или вовсе не могут летать, или летают очень плохо (яркий пример – многие куриные). Единственные млекопитающие, на самом деле способные летать, – рукокрылые. Например, летучие мыши. Они отличаются весьма незначительной величиной тела.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ttp://t1.gstatic.com/images?q=tbn:ANd9GcQMRlvVfQwC5s5T5BqsdrbN__WV7wYBJ88xmdi-IKjsi5tYAsbA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71810"/>
            <a:ext cx="2964677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2" name="Picture 2" descr="http://t2.gstatic.com/images?q=tbn:ANd9GcT9FzjBpKmsm1VZsykr93MgpSEHcJWv-84OHS1uLu_VOunttOZ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2500306"/>
            <a:ext cx="321471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AutoShape 4" descr="data:image/jpeg;base64,/9j/4AAQSkZJRgABAQAAAQABAAD/2wCEAAkGBhQSERQTExMWFRUVGBwYGRgYGBscGBgcHRkaGBwbHB4aHiYgIBolGxoYIC8gIycpLCwsHB4xNTAqNSYrLCkBCQoKDgwOGg8PGiwkHyQsLCwsLCwsLCwsLCwsLCwsLCwsLCwsLCwsLCwsLCwsLCwsLCwsLCwsKSwsLCwsLCwsLP/AABEIAMIBAwMBIgACEQEDEQH/xAAcAAABBQEBAQAAAAAAAAAAAAAEAAIDBQYBBwj/xABGEAACAQIEBAQDBgMGAwcFAQABAhEDIQAEEjEFIkFRBhNhcTKBkUKhscHR8AcUIzNSYnLh8RVDohYkNGOSs8IlgoOTshf/xAAaAQACAwEBAAAAAAAAAAAAAAAAAQIDBAUG/8QAMxEAAgIBAwMABwcEAwAAAAAAAAECEQMSITEEQVETIjJCYYHwFDNxkaHB0VKx4fEFI3L/2gAMAwEAAhEDEQA/ANyIkkNAtIP5fpgreCjArN/2cMy7seQkL6xq+g2+6ME6xYbjry/ecZDeVec4Nr1DZW6LqB794w/KcIVFvLdrkj6Yscs4adgNj1jp8rY7RXUsg2O3TEaQrIkoAD4RI9Iv6TiKjmf7yim14BIJ+44LJBBBafY3/wB8CU8pqYNdSpMGd+l/XDB/AdSpRAOx+1/qcFPRGmVM/PEFTKz8V/36Ygy9DnYLNlBJBPXBwFkK5lay1IJUKxQnY7XaIkL64fwrJBVBD1agEiZ1U7X6XmO+DiYWLgdYNyPXvjtHLgQabkCNhIFxbbrhidkdGojDkBv6Rf1nDKeY1PpgiPXHauXIup3sQb/s4DevSQgO3lnrY/niLklyNtLkk4nwalmF0tII2ZSdQ9o/PCpcKUKqQWQQLxsO464flVoupcMWB+7pgwKBzTK9ZYgfcMNbi2e6AauXV6nMNQQaVjtvAxkvHOSVWplZ5g1j0MrH7nG9eukyRMem3scee+Psy9WuukclM7BQTDIJMkTvEwdsRnSW5ZBOwbgtJ1pcpiWY/wDVfcHGy8PV6aI3mAajE9ZEe3fp7YynBsvU8tWSsQGGrS9NWAm9o0t16scWIbMf+Q/urp+dT8MVQmouy6UXJVuaWrxsCnoQQbiWOw9I3MYrqTxYtI9Ris/mqq/Fl7f+XVU/c4p4cOIgb0qyj1plr/8A4teI5JufJKEYw4LGpB7YiWI2/LALcapA8zhP8+pP/c04Jy+dRxyuH/ysG/CcV6WWJokqID+/0xEuX0mdTfMnb3v+AxOoHc/f+uInHSfxwqYWSCkDJk+4v+AOONStKuT7x+YnEaSLLF8JqZE9be+JWIgWsPUz1JOB8xQBupg/X8pwPxTiS011NUA0+vT2G/64wnG/4hPUYrSlV2gE6j7kX6bA/XfE4YpTZXPNGHJtuIcWp5elrqsR0AO7EdADEj8OuPLfFPiCpmX1FoQWVVJhQd+0k9T19sV2f4k7tqcsx/xSfx6YgQM9gsepsPvxtxYVDfuc/NneTZcAYp3wVSQdASccbKxuZ9tsMViDAIHyxeZwnT6ffhYgNUDczjuFQ7PrGjkwI0AWt/p/phtRmBJIGnrt9I/PAYz4caYiINrdepB6kfPE1bM6miBG5BsTI7D64y34NqO5asuohUAnfaJ9up3xLQqxbYHuNIHTAiUAksq3LAnqTeLenpjua4opIRgD1IYWHTrbr74V1yR1VyWCKIkBQOuxH3YiqVEtMqOjEnftEW3wNR5CVRAosb2ERcgTO+IMzWcspVXOncaYX5km/wAsDkuwW62LRKygwtyfS/p/vgIcRqIzCYE8y6B7ffb6YA4c9RGcsZJgQ0HSLxAHSdR98PzgD2LNMi6kwYIInEVJtWg3a3DgP73eJsIxynmgZQWI6H9/fivrZ5qayyvINxBuLC2CKVEVArEOCSImNY9yOnph20FtMOamYgn7/wAcVmf8MrXu9o2IciR+QxY1MszrAMH93/0xzLUGAIYqd5YsQI2FjaPnhunsxtoreHcBWk0UQFVe4afxg4vqPLANye2Ig1NFIAAi0qxI+h/XA1PMTzAkgenQdbYNkCewYSDMj5npjz7xPmR5tQrBO0xaygY1f88dTllIUTEETG/7jGLzaF64G+qoN+oLD8sY8mVZEqLemmpSdeC+yeTUIoFoAFvS2CVy0dTh2sFin2gASI2nbBOjAjWBPQxEacmCMHFfQ/v3wLXqaZ/0wUOyJtQ2nA9ThdN7vSpt/mRT95GJznqY3YT2gn8JwLW41TVrsAOssB9xg4sWKb4RVLJDuyCtwOmDyqyf5KlRB9FYD7sdThbi61649CUYf9aE/fjg8Q5eSNYJHa/4YquO+OUVdND4jbWYt7ATf1/Ys9Dk4IPLjXcl4nxR8uOevTYxIVqR1fPTUED1jFBxDxi5UlTpJ6rIAHvv9f8ATGW4jnA0sSzMbsST3+/rPv8AWnzfECbDYd8aoYox53ZiyZ5S44LbiHEFqDmZn+cD9fmTOK0ovQwMCvXmI3+7DC7dcW0Z27DqzACJnA4rj9zjgEjY4ippgEECpIMW+X64BZyTgst9m8dcQOBNsMBeUMLBNLIuwBVGIPUA/lhYB0z6dyuXSnbSAvQiwJ9p9MO/miwBga7gnmiZ9YMH99sLNUCNmBVTaPme/thiBiZJAHSDjz32uS2oPSyQLxLO+X9kdDtb7xa0XNreuCwLqZBcieflgd+XrH4YZSpQ47bhpIHUfnsTibMUnViVg9Im0g3Ai4PXt6YguolywjNs5XryY1w09CJjY2BInbr02w7+WMKwYnfUTM2HbaflhtKurkhwVcXCmPntuT3GCqlZTzBhtcdfmO2NH2snLLKLK2lTc5mopZVJRCLyN3EWmdx2wWtFiIiT3URtPTFXmOJAZim4WAAyktaYgyfaTB9cX54mgCsokTso+X49MC6uLuxyzWtwHN1KgMVSDYdYF+4M9u+HAO2hlBNzA0mB2lvrtixzGc1OIUXBk+nv7Tb1xBVrMCB2+hB9v3viMurUW6dlfpq4GVqpAsQGESDMjcWj8cQCiSxioSQQYN/vMn5DDatNm8xo2AWdySCZt7HD8vXEQL7E2metwPTFC6ud0yPpZD8mGDQ2kT2+omcS8QSUK6gsiNrD37Yi/lHYahYyDB3I+fb8jhZ1rgEQLkG/NHWwjf8AHFrz5NNSjV+RvJKqaKvK0RGhmXluTI5uxB/LGcyA/wC9i2zsfpP540HFM/QpU/8AvFVaZJsoI1e7AAsRbtjzoeLEpVS6jzDeNwL9Z9v98Pp8Mm9lsaujkoKTZ6j543Ij5fpgZ+K01GpnVVHUsBJ7Rcz6Y8zzfj+s+x8sf4YP3tq+s4pM14gNzYserjzX+sBB9+OnHp/6mXy6hLg9Iz/jymv9kC/TUbL7+uKDM+KHcEuxA9IAHrf0xiRxMtcmT7D8sTUs31JnGiEIx4RnlklPlmiav5g5GZu8EGf1+WHU6NW4CMp7yF/MH7sVScVcbOY7bD7sS0s8G+JyCfigiAPn19MXLcq4O1eCltnVV7ltQnrZZv7Yjfw2kf8Aikn1RoH1IOE2YAPKdS94v9TOJ2qgi6D0J0zg2Bopa3DjTtrRvUdfqcUvEMgJ1bT22GNauV1C+mD6jUO5AAwJVpUFPxa/Rhb7oxGmQbRi2p6cIPi8zHBjV1NRAjsWv/8AaDvilrUWptDAqR0OAiSrmmiJt64jqJ1Bwv5r/CDiHWcAwlcvqG8d8I01BgXxGtU9TGHLXA2Hz64ANxwjw/m3oo1N0CMJA1AW9owsQcN8etRpJTVQQojY/rjuM7eS9jpRnjpbntrVBq0idgbTe1ztacELlwFmZtNtt77do3wAvDorS71Bbldb/CBvYiTbftg45jVy6RLQZBg3tJG0eg648zUHG2zkI4MxTUKrE3OkFfhvIM9xPphyVyshgCZJDbm0G31F9+uKvMpUWSJYDpa/QTHQb9Tf0wNnc0+Wpl9akG5gFiBM6RPKIB9z6YaaaE9tw18kzczExAa0EkyBHcNfe3TDaVfQxV4PXUSNRA6GNmjtEx74cOIeaTWpt/TKw32QCII/SAe2C6+TJrOuoENpgm2gwGUqR0ibenrjRGmuC/HNVvwApTFevTgAKVqXiSbCSYNzGLfK5/LUU521AmJZQAfQBbb/AK4Fq8LGuV1A01JhSAxcmwuRpWALzF8CeJsmKwpUHYlyQQAdJUX1szfCRFveN5xOLUHdJia3LPiBAdXS4qKGAkiAd7H5fTEeXpu0mRBIW8zG8X2vM+4wI1BioQBXgHTB2QDafYW+WFoKgxblEg2m4FhFjE/TGXLHdy4RU13C67Op07SbT69Y6/6Yr62c8hoBJJEbXMEbEdQenbEyElgRqaDPxEkfMdpxh/H/AImKCrSy8lgAjODYGwa/eZGLuignkt9uDo/8dijOcpSVqKbLTxF/GGlRpmlSUPVIjflSe5BuR/dHzIx51mv4kZx0NP8AmHCkfCp0/hf78V9LwrLaWZwSs6gBpnr+P3d7Yo87kDSdwrh9BuR6WJv0m2O/Fwm/LI54yvU40g1s8TMsfrhhznz+Q/TAQBI+/HcXUZrCKmYB+zHzP54jNUkX/wBMQse8/LCCzsfrgEG0HwR5xHeDfANFyD0+eC0qibc9tumAdhlPNLG/79zbHXzYLHYCOsH8BiqqRMxGHmuY2B9YvgCy2y+gi7wfcgfLbHVZtpPoZN/riuy9dIMnT6T+uJVqIAZk9idx/phhYUeMADS7EEW+GR9e+GpnhBtM98DpTGgmJWTB6/vrgIVh0J+7BYrLCtmeyxgatUDDnv73wK9f3/fyxCxnpOEM7/Ky3ILn1/XA1VI3v64Npv5d2+Lovb3wGwLHDEdp0gcH8H4ctWslOfiMSdhJjAIpRaMbf+HvBVJOYaCVMKI2Pcnaewm2/bEJypWWY46pJGoyPgTLJTVWQ1GG7TE37A2GFi1/mI6fv645jFrl5Omox8Gjyucd1gqCQSGImCVi8E94Pz6bYNo14ME2i/v6d+l8PChUIeQQBv3Nz90YbVzatbYbSN5kQbbW/fXHn9Fuzi3b3OLxIUn0qhZiJJn4Y7z0hu9p9cczirU+EKjwIBEoVOkxpNpnqO2J3zIOoTvvboNx84H34Q0hwSBOx2vyxb5G0flifG3YAalS6VFGsCTALqwBtb4QZi8TE2xJRVaZHmISyCASeU3On5g27etsEUsyqDQCYAkXuCSbdSSDv1E4D4lVVwF1As1i3QKAWMT1sd++JKTigRW5afNao5gE3nTo08rQZIPMRIA6R2wRw+gxBreZBqGyxEBSYX99ZwYmRVVVS+sPEAiYiDP3zHSLYdXZXOkEwSCBNokbjvuZ32w021vyS1MD/kXEDUHJMK5Bm/2WA/H8sObWdOqpEgmVgoD1MHrEdbmSIwblAzSSV35Ra99MdpjAtSJlzJEnTAAvsJEXviEo+XyRpdwTM5kojMCV0g/A1yem3Q2x57VzdWvWdky9WqDBf4VprFyTCkk9Y3x6ZmElWp1I0uF0rFk21Ax03iPTrgSll2WfKpDT0LWlREqLADpt+WNGHIsapKy/FkeP2eTyviXFFRgFplgNh0BO8QLj3AxW8dyVJMrTVADWqf1KzTOhDqNNBBi4Gs9uWfTe+Jcopy2YqUg9Kr5bOOUxYy2liPiIkCL9ZEY8yzB0IVUjSWJHeY2PqVH1mcdfpUpKzX1OeE/Z/wBFYtIjl7b9OoBHv/phlUdpI+8YJKkQTvA36TI3/e/vgaofljcYCE/ucSUqsGRbERJw9bHb64ACKtVTGk83YbY4ha8mI6bWw1Kek7YlrXAIk/TAA6nmQRBmPUX/ANsOWpEwbH93wMEMwSBh2kgdDfbAAUa5UgsPu/DD62epmxX7sCDNkQrDl/ZjENd1b4bemARZ1QyJCOpBuRG3z64r6Rn3nEbUyt49LGJ+XXCQmOwwAiYriCpmosu/f9P1w9hqBA/3wOuWZjtgGMNT698dR8dfKFTzYQU2kWwAE8OyLVqi00UksdgfqT6DqTj1/hPh+lQorSAViJ59ADGTO929N8UfgJHjWtClSosLNc1HMx8RJJG+4AtYY2BQDGLPNt0joYMaStggyKf4/wD9tUf/ADwsEh52NvY4WKPWL6RrqrqVCQdUGDcXn5G9revbEFHNUlkbQOgvO/Trb6EYloMCWliDqEKwgNuAwibm0TEj3jEOZoLaogSYhiFkz1IAvMfPfbHFabdo4o+kgmL77/fvH4bR9ZKiqJKE7ahcW6D6evrhgya6Rp2aJDfCAL7mDPTr17YDzNN6aByJbUoGm49ZAFht3j6YdNCoe2U5wWebltJEE6rC+rfmw2tTAB6kel5k7b+gjA9aUptW0sWBgrBZg0zsNhaJ+44rc344CLcBWPR1bUski1wTtYkRbBpbdgk+QrivF0yzKHqySs8vMQYEA9I+d/lgqhxum1OmwUFjYAm4GxJAv7bXxjMpwqpVqPmnAdGlkQFdRImeotKgSBbVc2xe8EqOzMxotT1XJLLyx9kArtttcycaZ4ZpXHZk2n2NHls9TBI1WKlVBIDaiQbGIBiet7b4dRqeWwc01cKLNq63NxMSI+L3wAvAVYBghZzP/MbyiQZk6QOa5Ej84w85R6MmrSIpGQB5hMA80hngk6thf5YSxNRTG4sKqcSWvUgUG7h7ECwJnmBBANgRGCWzKaQIcFJvsR6iN+nXbEVbi9GmJJLcpGpQGMQIjYd9j3xa5Ti2UKq5ZgCBGtXUW2sevvfGqHTa1aJaVRUcQ82rR8mjTarSqKQ1XUNKhlKmAYJMd+/pGPnF9QdqTTy6hpnYzP1tj7By7qw5SNPptj5o/ipwI5XilfSsLUIrJbcOOaPQOGGOphxeiVWLtRmHraUgX1EHbcCRI+rAg+mAK9O82IN5G1/z9De2LVMrNOnAkloj5kwT0kfj6YD0BIaTDTIBg2PXv0P6YvEBKgO/brhAR1xPnampiZn1iMQKdVtvfABIGEjDlWSRb5WxCBidF9cADT2IgjEDW9MNrG5gYYKhwASCqRsZxLRB304iSnFzb6/ljpJMHb0GARK1QE7RHT9Thwp9d8RFhh2rAMnCr1xKj9R88CmtbElKva2EMfmE1CPn64tfCHDKT1wlakak/wCIwPcD/X2xVedJv92Nt/D7hty2mxm83HtiE3US3FG5GzTLgAKoCqogAAACBtG2HtIGCQh/vH5wcMzCWvH4Y550QI01vYb47iY0R/cn54WGM0tZDXim8KoAi/OpFrnYMDbrth9Ch5aCmW1FVk1LamM6j235jiOouaNNpfy35RrpLybATDi5vBsNumAMv5iamFdHCmxJZQLnYmSYPeR6jGbJhSWxzHHYsc450gKtqh0qVm4IsZI5dp23EDpjlGm6GGALaQAtjBMStrkTIkdcRivU0rU0sQwADLYBY0zY3B3mALjE2UpzI8zzRIg9NzKn7RBMQRN+loxm07WUtdxlZajBmVVj7QuGME3MQbwenfBr8EoGalSlTNQXkrqPc7icC8Mzekk8+kiAWRjAiNMkbhrnV67YsC6VSZWQCJAJBG4uwO/Q3jf3xZhlodslBtPcAr5MHnpIBygzoe5/unRciIO/yO5gp8PqzC+UQAJC1JuYMwyllv6T9cXmXVF+FFWbxJvbckiT6nv9wVTPK9TytYp1DcaSp1C97yCoIP6Y1SeNq7tlknF7smbLFAXG6yW302HS14v1n12xk/EPE2RGanysSoZ9IkAkAgE3IOxt/pdeJ+J/y9PygWeYLsbTN4sLWuRHXHn3iHxFOqnSEsygGDqAvtJ3/wB8a8GFQ3fLHGK5LwcTLhVGwMsQDAi4mJMEg/Kdt8QZoUAtVqqS/lvUQiQCyjqs2JsZ9MAeF+MqKeh4V6YBIYWYAkGbdQRgXiGaDr5i6gRcLA+EdDa9iRjRJJqiQPwH+Klekug5emzRpDofKYwL3Aa8AYqOOZrNZ3TXfLlfLBJc1dRKgaohjNomB62wBQpCnVRthqaNp2I69bjG84Xk5QMGTqdpIj4rG0x06zilzrguhh13Z5icyfnv9f2MAVqgv640fjjwnU4fWGpSKVUa6TQYg3KX2ZZiDeIPXGXrODF8aVvuYmq2Gu+OtBwsnlXq1Fp01ao7mFVQSxPQADGsy38Ls8VVqiLSQgHUzTCtNyKeqNjbfDEZFRiQMDbG0zv8JcytPzKdWjW7IhYM21lDKJa45TBmwBkTS1fA+dSNWVqCe8D5XNjgHRT+SP3/AK44ckOk4suK+Hcxlr1qekaikypGobgwTBjvv0wDSqXthCIlpAY5GJ6gg++ImOABmj64jYHrfDvOxzzpwAN0k+mEDGE7YSORvhgSI5MY23hHjRy4JKkgjpv8u/tjN8D4e9ViyiQu/wBbfUwI9cWWf4yFYKDEb6dgY7Dv88UTdvSi2EtLs32W8bUCeZyn+ZG/GCMWdPi9Cp8Nek3oGE/j+WPI/wDisFSXB1CeYerD8RjtTigmGRDG4uD98wcUvEzQs57ItMkTp/f0xzHkCZ2kR/ZN8mEfhhYWj4E/To+kMxxESkNMggosXA6lTz/T9MOaiNJaCCRuUBIvsbR9DghSVKMWkMQBKw0t3P5R0w/OLzKSSoIIMdo3nSZPzHz2xJ24lDYE2UdnZxULD4SGUNAB6XEzJ9vuxDUyAMyRzEcyqtoMjp1iJ3E74IBp0qhQ5iGiQrGn1HRRE2HbA/EEzLuDS8tVubswMbTsDO+4OM0tSVVuiDuic0omQTq6TIuLyQF0kwLjuPfHHyqKAIZCRYDe19781j12MYGqV3VYWkxvyxe/e+wmLkfIycT5nja5aj5j6WMDVE/Pcn9Y3xRDE8nGyIJNktDhpqD4BpJkrIEdeUqNoI7frPUall1JqNTojsWvHXe5NhtOwxmn8Yu063CqDsrFfaSLmfcYxniWqTqIad7wY2kXP5++NKhCDSosWMn8a+Ixma2ukwNFmKo0GCQqhgZAIYRsehB2IxnOE1VUlja8EEW7YDyYigyMPhYz+/rgH+bCqwB+uOghFrxSsBVi51raOl5k/hgVuL/0yqkah23IiItfrsMAVs+XMlb7SD+7Yu/DXhoOy1iJWfh6ki9u3acQy5Fji5MTlRBnMr8A0kmVkxsSeb2A74teDeKKuXrUkZU8o1EDMQSdJcTcbWm5j1xe5jw4utTUXlALWY7n4bTEiIj5n0seG/wpTMIamYepTpzIRdILCx1EkWkzaNoxhxZfSukiccyZH/EPxpSzE5F6IqarzvpImGBHwkdD+uPKm8EDWpasPKYwp0nUxBEgDa0jmmPnbHq3ifw7RoVQlPV/UEuZ1Poi6rA3NgPUg4oqnAnqs1Soy0ymlUSwVQp+AQTsAwk7sGm5xpwqUVu9xySLrhPgvLZaiyUDTNZ9OmoKgLqRO7bRLCQIsJ6Y03EODvSopW0zU0KaqqAVZgJJ0qLiZtptMgdstxrjFKhVFFqhNOnTBOghlGqQ4dgAAdhYXB3m2LL/ALTMyN5TNU1N5dODIEAFmvbqIFoHa5xqKio43l8ygZaFFnRirFNRps4AJIBMwBOlouQSJFxgHI+PH/sqiNlX2AqGZEbCoyEb20ss3scW0eVTNaqXbWwUJJBqNZtJI+xYsdJv6TIk8ScIoGjzVQ9UAGooVdEGDEReLwQe4wDPIPFvFalTMMrBlg3VhEN12tA2EQN4ABxTAnHs/wDwRYpJm6KVaelhSqA6tMSPLLH7IJMDYG4x5t418Itk6gemxfL1SfLfsQT/AE225wADtcH3gRBqijara+Bqj4svDvBzmqwpltIO7dsa3P8A8PMog/8AFX67H027Thgk2eesccGNvV/h6jACjmA7RMATb1A264VD+FOYd0XzKYDH7RKn5Ai5+eAWlmJVSYAuTjQ8I8JPUINQgAX06hqgFRtMgcwv643WT/hr/KhyyhnAtUYqyiJPKFJuQLHv1G2C+MOq0nZkupCBhNwzB43NgV/6cc/L1UrcYr8yDlQzh3DKYGmmgQhhpjuLAbn7QU2O5+hFLIoGq0woGvzEKlLsWpMkgg2YbiRcjucSeXRFGlpZ2NpkkqG0gzAMi4Gx7emCs1X1q1RCS4adwBII6TIBib72xzXaptletmay/hSmlLWD/VUaNWpZg82oCDBkxPqe16Y+DKKDUxd2cN1Ftut739fvxuOK5SahAg6pIgGVG8W2v88CZLhrsVVkOprAztNiSNwNt+3fEvtGRdyWoy//AGQzC2R0RB8K6UYx0JM7kXPqThY1uZ4boYowkrYkU6jdO4W+FiP2yfj9Ba0eoPWYosVdLCJ6z0AMiPuwFSLs9qhmbGSRpgNDA/DvuPTbAtIswBYEEbgD0O8GTcbD8ZwDns+yyVamUm2kkGN5HQAdT2xfLLlnJRijS272LfM8ZSmG8xwpBgHZjJjlkdgYi3ftgJvEC6IUiDIl6iiSgJaYsD3iN4GMR4q46tUoV5zqZdUwNICiFEggEmZNzA2xVDMFifikXHvG/TsO+N8Om9Wpuwrambuv4yJMKqloIC6wrEbEwN7i4O30xV8Q8QpWVlbkaxZQQZljaIkiLbR64ocg2oiG5lNo6g7zNvvxs+FfwtTNU1q5ovTZuZQhAcA7EkgwY6dO/TF6xRiqRJNRM7kcqrgBW5QCATBvBKqZtuBc9/TFbVp1ELByekzcNadz09u2PUMp/DenS1Ba1QqRADaSQbCSQBIgenvjC+LOCZvKMCaVKpTJs2loJuYJV1It+GFLGu6Gp3wU/C+Bqy1C1te3TbbfGaHhGo2txpgVDTkm2oAEj3uMW7+NaqN/VoUwCegqD0kHWffY4JyHiIFWApJDVDWJFRviIAkSDA2sZ2GKsmXRwOLh7xjaiMlTQRDA3Htj07wNw5noq021EgEbdPpaY98Y/OcMo138xhU1MZtVUC/vRmPnjZcC8R/y6ItOirqoAH9a5tv/AGQ98RefBJVka/UrlvdcG1pcC0/1KpV0TmIIiAtz7z+uBPEXiF6+WarQjywAd7kSDaMDP/E1KlFlOXddaEBkZHgbTDaT6bYq+F52jBjMhCbmm1F0X/13X0kxPpilPHGdYnt33/ncljUUm3yUmS8Vls8z1blEJQA2nsPXsD7nYYpszxdnYauVQYYHUASwJEsDAEiygRucaHifB0dg2X0sIvpKsSepOmSLR9MCjgqkDVTcEHpMET2/vDp2xrcqJVZnDQepQ0UwWaq5DCNlEEQxAsxNxJ+Ad8enHIj+ToinpVqYjt9kg7XnmbvvscU/DHp0SdK3jmBHN856jBOU42G/pzK7geuBTt0GgrcxmWqVMrlajFEVHqMVG+jUSRzQfggEixJ6RiTPZRMxRSpSdjrB1FjADBlQAEi5g3g/njnijgNQFMzTYkUbinEgAyTeQYMnaTf0xh8rxV0G831pJnaRBFp7YtTshwzT5apmMvTq5Oss03AVWvKkyKY3216IIsAO0474YCVMuTmKa1KAiqQ91DoPivuYJlQbzexxSVPFC+SysGtTIBZhJfUzArAndvSL4i8O8RapR8uYUb82kTC/jpkxcm84OA52NV4j4jSIp0lo0g3xf00CgIYKiABcgkkSQCBe8YdwbiieY9MBEKVCsadKSLFiNJEHaBFre+Oz7mjmSrEyApBiZlFM9u/pbEtXPilnKjgh1ZjUVmEs2ozsftTPTpgsLo39XjTI6DSIUiOQBriDe17++CqnjfL6f5bMU2Bn+mXBiJMSxEA/DcEiJM2xU8O8Wr5dQIocVFAkRqWJP6dojEPiPjK5nKI7QGy4AO88zadMXHQgdPydgyXiOYqZKv5WstSrHXRctqDLeUYmeYBtxuCD1gU3GMwjk01lV1azF45dNr7CdWI/FvGKVbI0KaNNSnD3JhCAVZQD/ehT07gXJOTqcbPlBibsIHrsMQlFT2ZF09mbrh3B2rOq5apqYrIZhoU90kSJ23jrffDMrQ8lwjjTzAln6Lf4SIDKTyk33xWfw04pV1o+ipUSiwkLeJ6wT6zbYA49QzPEspn0egFak+qdRpn4rEyI5+WJF9hO2MGbDFPTEUsFxuJSV8sqopnVZV1Dqgn4YO4nv+WLDI5copdDFTZmMQgmeZiLKB0MnYDA9fK08sTToqot/a1AzBrD4VWAGveZiD2xWcS4uyUx5ql1NlaQqgjoFEgX7Rsd7YwuOi1LdmalHktDmMuIHm5liAATTpyhMXIJEm/frOFjM08yzjVDXnaw36XwsGoL+Bu6mSeoZLLB+G5JiTBOoEdPhIgT1wLxTgNOrTPmM4ECwIiCYhQAALGY9ALDE1QFpk6Q3QEEG9+toECCcRLxAGoyySR16m5gRF4g7T7YJZJQlceTQ5O9jybjHCDTdgQWVGMCYdRNoPX2P3YBoHdkq+4azfv5Y3vi2jpp6nADTA0yeUiQD6+nrjE1uHVKIbzaLaDedNtwPabj646nT9RrW/JZVpMv/wCFtD+bz9Km06aeqownfREAjtqKzP54+h8eTfwf8NUcqjZt6g11BpAkcqyCRYk3IHb59PVqVUMAQZBxtTXBWPwLxPhtOvSalVXUjCCPzB6EbgjbBWFiQj5R4ytbK5irlqyCabQRNrgFSD6qVIOAKOcCk3Knr2/THp/8a+Btmc0hy6h38sBxYEkMfhPVgCJE2EeuPPX4TAamFJZGCC3xSSsgerBQAfTGPJLG3Vk3dWwzI8WH29N7ggfl9b4Mq54KhZSLX+c9CDY4AbwuP5fXWJp1AxCqbWNwDtHMHMybdO1I+UcMQvmBDJUmYK9J9bfWemMSwY5u4y/Eip2azIZkFQrRBJIHvfvcGemDWzABCgW7qb9O5uNsZell8xIVAW/wkdrkCLnvialm6+ry9IV5iOskgXETMt+OKp9K5StNfmNSXBrMvlEqRI1TZR1JF4uLAd9zsOsXL8NYBEqOqJB0rq0gxeFDExM7sT0wn4Chpo1SdCrAOqQurSdUbyQIEWsY3OIc3xZRUimRCtAUOo0gQNMMLAKV2i0emOlg6dYY13LVsPymSpHVpFVDBGo1dBv0mmSImxkdAbDFFxGtXytWz+cDJNOrDNFgCtSJDDpB9MXdBEZyIUGdSt/TJHz74FaorErUE6TvNlZSLjuLz/va0kHpmqj0wKf9Wm/wi+of4TAiRtcjY+mAKPg2qXacuFaJMRIm3f8ADvgngPG0y9Wu4EEQoXUYE3sevS/UHGtzGZFREqKwVnUPomxtBANwRvb0xj6jNLDv2M+TLKB5Hx7wo+pkghjICkGYUaiPf0xL4W8MOKXmhCTJXnkBOm1vr643PF6ZpqzBmQ6SacQbxN9U8vQzNjPQYqeB+JMy6aNWWYuRTCPT0yswOanCgyTYiYvfbCx9bHJDwxQyx5ZXZ7gf8yiyQ9RBupklR98DbGe4vwJ/LAWZp/CNjckkT2kyD6403CvEAydd6lTLVFLSCrPYTvpVqYP/AFHGnz/hyrnFWvST+WEamFdkVWB2I8tnZT6MAPnjTGSkrTLHKMuDyGnxHMU6mtqbKSAIAtYR8tun3YssrUbMMQ6QpiLRcfLb2I6dr6/N5KmrtSqVqYqKdLK3INp3fSD0PrOLvhXgdqwLLUy5H+Fg1vcAxt3GLYvUFLyedZ7JareWEEAcvwkgQTA2kiY6GwwHxbwbAVqFQOCoaLi53AHf/bHsmW8DsZUmnykKZm1hYGOgIw7/APzQDmVlZgLAkqJ9TDH7uuHvyh+qZHwPwR8pSDVAAKguLzfp72xpcwylo1aNQMQCAZBMAjqYIkEXPrh/FvC+bcoTSHKI5HBWI7Ehr7bdd8BU+HVUINVaiqeWALjYCfmItc44vVZMspNOLSKnnnF+rsiSoKod6OXBZ1LNI3+zubxFx62HbAWazOml5bUyzsCSgAAPOwnSRyty9No+eNJxXhzupbzHVl/qUysgArqiZkEnV0EiARfFU+RatUQPUBd1ABJDEQNREgAMSAeom4MYz2653KpMz38uicvl1DHUUywjcX1LNv8ACMLFjxJavmt5Yamk2UNtb/OLnc+pwsPVH6ohqRfZoszyqEsImJ5jJOlwbACwLT0AvaVVrSFV6TU23HMsh5AJkQLTAnsPfD4B0LCkMDbUBETJkWOwE2PpYxHSdSdJYzquuxAJk7ddje/fviTmnv5NDl3KDxDPlkFl1AgqJEiDOq+1hJJMd74i4uwWmtJkNSmUJLMrQTvGxHrNthtbFtmcmp5dXqCDzXGnoL/CPna04gzuUC0BSLyGP2bapjmaLiTFoO3XChlUWyx5rgortf6g/wDCDh1Km2Y1sxuNKswgReyj7QP2vbaL+oZTi1I2RhA3x5ZT4K1K9Hlgyu0Wk8znqQRedgcVY8RVsstTUsio+lG2EkQSKllt7x19cbodTJ8EU007PdvNGOlrYyGV8YA06ZcK0gElTIMDp7n88AZ/xJ/NK/8ALSFB0uVgkD2nrtI298XrrFuPQ6tA/iTJBq71FABkBCVaAdQYMSIOk82xgyRfpU5XgOoLyKoDMZB5pJGkjYC2swdpAFycFGrUkDSxpkKhCkTYxMBgxE9PQbwIIp5ZKYAKaX1TJJDMpkzvJPwjTvtuIxyZT1Ntdylt8MB/7ONq5w6gyI0ncWEmIAMzuOloa1TxXhS8i+W580n/AJZ1QsC8LKiZ3IkC4IjGuyfE6lNgirykGRqmDPWSSPiB7RMRh+TzDIhCs7h11BnYvpOn7O4nYwB1t2xGLjHgiqKB+EQqO0kqjJCiDDGSQNgZkT/mJ6Yk/wCCUcvUrsiM2sgkMqOpNiIlNQuTABkgyYtg5HrLUCDnB+JoFmInVtGmAbkem9jP/wAUjSFWodZAB0mIt6Drefytgx5Jpkt+TLVq9VSQxlzOone5JI0+gJAHoBih4qajNq2JvJ6kiD8v0GNxx3hp8qpVY6WSSB+APp0m9/rjCZnie9MsJ7dT7DHTj1Lbqy9TTIsxnmRVKgVCoBOk7TNoIwJlfEZeuKjUw6BgWQm0QQQGGzRsbQQLWxLwzPhWcFbkEH0sVgDudp7Ti0yFGk6vVamBTSELdFaQQSB06SR33ONEsijG2EvIF4iy38tSYBi6OA9OoYurTpJHRgAVIGzKcScA41qAcfGrbSRqXqR0mTcdY98FcG4dUzblMxSAWhUJoqdJggf1EbVylCNLSbSvZzjQcM8L06KqaRGmkSGZBLG1p67kCQCN7HbGXPmg46OWQlplFpsWTpPmAnmVSaApjWNJ8ySYaNRNgDcQQOh2ODeMcPp0qmXRFCr5ZhiOQIvKFBNw7Mw73O5OHpw56NKmHenS1VNCixINmLKbAEw1oEWPUATqjPCVY0ASFJHxQdRgbQrC3VoMXnHOfLjwjL8AfiK0qqmm4WzByOsqbNax6j1uDvgHieaFXRSJ00/NDVAJghQXiB/ebTbvfBOXyIQFmjSbqTtuTAJ/zE73+/FjmMuj09VNAsGGC3vAO+8RH7GFHLOMNXPj+SKdHm/jPjRqZuo6qRThQAAZUAC7DpPxekxiHItUpVUqLpBRkebEGCGEFZkEQZBIv74ufE2Q1Nl1p/2lZiW32DBSbWAEkkxJt8wODcHTy/NFQMqAs1NqZARi0LMyjAnUQoJMwNIIIxsTvH6RIs1NI9E8d8adcoM5l6rhSyOPLYXp1FVQWBkECoIkjrjI8K/ilnNJYMtQKLipSgjrc09ETG5w+nVaqFaq/JTp1gIIF2PmxNhJMQGtIXCyORq5hg+jRSU6mUUpN5ddNRlh4JF5gwxFyMSjndOUG18/2HGdmnp/xPdGUV6KzI1aGOlQyhla4JnoR0vvtiypfxQpcq1MvmKTVLLIQgzYGQ8xPWMeZrQVCajSQzMNHMS4tqqauWQHJAYagYFiJwXlKaV86j02DKtRFYAAMG1g3kgkRMQIAXSBAtN9Tlgnbvkkpbnp+W8XZF/6LupemCGDU3sU+LmKwYiZB9cM/wCH8MzLKyVaQdW1Dy68MpH+ENHyIx5jxckRTQgVsy4GoCGCu7EA9dRDR6gG8RNbnfC1dWICNV9IFrxfVABiDYkX3N8ShnUktcVZK/J7mfC1I3LMZ68t/wDpx3HhGb8J5qk5p+Ur6QLrcXAMSImJj5YWJXg/pX5oh6h6ZVydRGXWdQgEulrbCUMRM7QSYN8dzudVGB8pmY/aVdTAWBMC95m0j5YMIYczGWm4FhNrd+p5ZiYF8BJVqBmIqB+YmYa0MTHTUYixkWOOfkr3Sya8Hcu6yjaJBVSHVToE7amaDPcROwi+Cclkg1RvMA6FQIMD/NJsZBud++KfNVdNWmnKA/NrKwB8RMkbkwd+/pawzkavLWsNJjVCXMNBhtXSe0D8c+l3dUvxK/gV3il/K0hKx0ap0KwEE3JP2gtwsdJxjc1lirItafMZjZQNLCJ0iobCpAYwTewjq2yXgjVNWlKAVzqNRgKhMCCdKMgJjSNU/WZwHQyuYpOooaWQQL3psApWDqYy0joYknYyca04p2xNblHVzSmgqUuReXTp1MSNoIIm83G4uPa+4EtNEHl8piASSeUsGIkqOYGRPaexi04g3PSYUCrAQzJCgEyDAknVp5hJIHLeRgStQ8pGhA8ETBPUWudxzEQZHtIiqXwJpyXcsEpM8MCKc2KxEtYgcosdwbE3v0GEGQKtosDBbmYEyt5MNHPoN5A+bKSpT5WYajCgaCSSYvCgwCYEk9+aQcRZijqOsVqlNqbCDpYc4WPtfHTMzuN7yMRiqVsX4nTTCsulYpk6mCiQ0gmeW5Y7AwIF+pxPSzoUERDRJVT1Ery6tPy2mQPTA9BnRX1apCiKhMqTFxt3JgbxGJ/+DUnqEy2phJg1IiwgatSLOmIFx6ziKqTCvBHmOKMhCumloJDxKnqOboZgaTG4EYZmvFqUtFR8s7AgA1QxKgH+6kySTHISp2wZWyNMqEqMKm3KaawbGLsDpBAWBAIvBnYTjGQ10mVEmm1wJkAieW/raSf0N0ZKEvVYuO5UcYzru1RJ8wPLow2OpeRlgAGRAiLXtY4os1wfXVpMALAgXAOoSdwfUNO23Q4v8pk3RPL+HTaDHKCQWuvQrEgCTI6yMP8AJeoCaVNNCsVTUs6QqsCf/URcbht7GYamrkmNSoyaOhYtUEAGHKydJP2jFwD69juZxdeHOFDLkq5JNZuWrJ0MouEJuATckEX6TAxZZLgrKFDIjHSQ5021sykAiYKiAST/AHFEHHOHUqHltRqZYs4LHzQNSAE2GtogmzEAH4gDOLYyvZPYtlkjLHpfK4f8mpyPB6LJoSujMGBMBZlbwLAwIsfuGKriXA2y+qpuNdiakQAdURB26dgD3xQ8Yp06a6y9lMIoaXBgdCYEBh1AuIAtibO5SrXbzTWd6RM0xzFQrSQstPQMLf4SSNhVLTJXVVwZC0y+ddyddFWpjmEupUT2ZYE22PpbFhxTIKy6qZFM0gTpDoqMJNzpm5mZtM3iZxTZM1KbAsECaQhTm1LA1ltGx2s172m+D6GdqMWo1hYXpEfEoNtJEQQD19YiBg2Ud9w4RxqZd6gFamqsYVXcKTAAAWTJ31T6dMBZbhtTLVKitr1VHjpoKFp8wmbOJYdgOp2xZNRy7UzUZFFaSoDlvjJnTGxECRYz16gTJUaVUuFZU5lHMrEggFbROxgDqLiSGIqMY6UWLikBcXyH8tVXzKbLTllStpLKoYq0MRssoWv2E9cDZjJr/L3sAxUaEUqdj5i3BPXnGxJ33wc/jStRbyRNTTygQNVunw9u+AF8QeePMNCoCZXXTkAao2VgVJ3m1xNuuJf9fut/PsR27EfBeEhU8tqaFQsMNKm2qeZtMsN41C0mwxc028pUWnTZpJNgFMgapYsZZpB7CLdgW53jeTqqqit5NULcn4jbc6YIJgyV73xX5lWq02KEOtwppOJJF9KgMP8AqO1+gw9EtT7onFWyPL8CGuS0oBAp/ECSSWuxPMIAt698FUuCZNW86nRdahYOSajONQDc1yb3IiB07Y7kwQPKqNUp1RIFSoSEqTeGANhJMETFulsQ5qtUp1FpVAQzGYkG0bg/aH76TinJKStRe1b+R99gfN8KagXZXD1FB0sQDoBEg7MdyAfTodsVNLN1EIaoGbUbEHmAnqSIm3oNsaWh4nZg9BkDOsguRZrctisX2nf5756vCUyzSahJ0QIUXOwIEXn6bDFeSqXf5UZ5MZnePMHIIfp/y6hFwDuqxGFiTh+eimobLrUMfExGo9pkzYQPYDHcSrF3v8/8BSNBnB8H+cf+7GG5qof6gk2Udf8AFhYWIS7/ADL+xJXUO6hxqC1KZAa4HOotO1ifqcCUUBaoxALCpWAJ3ADkAT2AsPTHcLGuP3PyJL2S0ySDyhYf8v8A6m5vr174jydFdUaRAJIECBtt9T9ThYWK/r+42PpmzegEelk/U/U4Byv9rUHT+mI6RKW9sLCxW+PryOXBLwL4UPWCZ/fufqcPon+gT10TOFhYiu3zIAfET98T9T+g+mLSpUP8xUEmBSBAm06FvHfCwsZ3/H7lLOcRMUAw+LSL9ep3xXUqhJRSSVOXVoJtqn4o/veuFhY04/YZLsD5gzUpE3Pn1R9HMfTpi6zawlWLQTEdPiH5D6YWFiyXsv68jf7A/FL0KpNzob8MVnh5f/pdM9Sok9+VTf5kn54WFhYfuZf+v2D3WG11/pE9Zp363ZAfqLHvh3lhCNAC7/Db7RHTCwsZOse3zX9yufBFxCiur4R22HYn8b4q8gxDkAxBMen9lt9T9T3wsLFnTcslDk0tWisvyj4W6djb6YtuE7f+n/54WFi/F94/ruTh7TMRn+bPsGuC6Ag3kFYIM9CMWnD/APwTHswA9B5xsPTCwsW4e44mWzWXX+Yp8q/2g6D+/i2yFINUohgGBYWIkcyszb92ue5vhYWLYe99dwhwyTxNWZKVbSxXS6AQYiTTJiNpNzizyTl8hmC51GnmF0ar6L0xyztZmFu5745hYr6f2ZfMWL2n9dyKkx8pDPU//wBHGc43VJNMyZ1MZn/zDhYWKn7CIz7gFeoQxAJAnCwsLGRFJ//Z"/>
          <p:cNvSpPr>
            <a:spLocks noChangeAspect="1" noChangeArrowheads="1"/>
          </p:cNvSpPr>
          <p:nvPr/>
        </p:nvSpPr>
        <p:spPr bwMode="auto">
          <a:xfrm>
            <a:off x="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RQTExMWFRUVGBwYGRgYGBscGBgcHRkaGBwbHB4aHiYgIBolGxoYIC8gIycpLCwsHB4xNTAqNSYrLCkBCQoKDgwOGg8PGiwkHyQsLCwsLCwsLCwsLCwsLCwsLCwsLCwsLCwsLCwsLCwsLCwsLCwsLCwsKSwsLCwsLCwsLP/AABEIAMIBAwMBIgACEQEDEQH/xAAcAAABBQEBAQAAAAAAAAAAAAAEAAIDBQYBBwj/xABGEAACAQIEBAQDBgMGAwcFAQABAhEDIQAEEjEFIkFRBhNhcTKBkUKhscHR8AcUIzNSYnLh8RVDohYkNGOSs8IlgoOTshf/xAAaAQACAwEBAAAAAAAAAAAAAAAAAQIDBAUG/8QAMxEAAgIBAwMABwcEAwAAAAAAAAECEQMSITEEQVETIjJCYYHwFDNxkaHB0VKx4fEFI3L/2gAMAwEAAhEDEQA/ANyIkkNAtIP5fpgreCjArN/2cMy7seQkL6xq+g2+6ME6xYbjry/ecZDeVec4Nr1DZW6LqB794w/KcIVFvLdrkj6Yscs4adgNj1jp8rY7RXUsg2O3TEaQrIkoAD4RI9Iv6TiKjmf7yim14BIJ+44LJBBBafY3/wB8CU8pqYNdSpMGd+l/XDB/AdSpRAOx+1/qcFPRGmVM/PEFTKz8V/36Ygy9DnYLNlBJBPXBwFkK5lay1IJUKxQnY7XaIkL64fwrJBVBD1agEiZ1U7X6XmO+DiYWLgdYNyPXvjtHLgQabkCNhIFxbbrhidkdGojDkBv6Rf1nDKeY1PpgiPXHauXIup3sQb/s4DevSQgO3lnrY/niLklyNtLkk4nwalmF0tII2ZSdQ9o/PCpcKUKqQWQQLxsO464flVoupcMWB+7pgwKBzTK9ZYgfcMNbi2e6AauXV6nMNQQaVjtvAxkvHOSVWplZ5g1j0MrH7nG9eukyRMem3scee+Psy9WuukclM7BQTDIJMkTvEwdsRnSW5ZBOwbgtJ1pcpiWY/wDVfcHGy8PV6aI3mAajE9ZEe3fp7YynBsvU8tWSsQGGrS9NWAm9o0t16scWIbMf+Q/urp+dT8MVQmouy6UXJVuaWrxsCnoQQbiWOw9I3MYrqTxYtI9Ris/mqq/Fl7f+XVU/c4p4cOIgb0qyj1plr/8A4teI5JufJKEYw4LGpB7YiWI2/LALcapA8zhP8+pP/c04Jy+dRxyuH/ysG/CcV6WWJokqID+/0xEuX0mdTfMnb3v+AxOoHc/f+uInHSfxwqYWSCkDJk+4v+AOONStKuT7x+YnEaSLLF8JqZE9be+JWIgWsPUz1JOB8xQBupg/X8pwPxTiS011NUA0+vT2G/64wnG/4hPUYrSlV2gE6j7kX6bA/XfE4YpTZXPNGHJtuIcWp5elrqsR0AO7EdADEj8OuPLfFPiCpmX1FoQWVVJhQd+0k9T19sV2f4k7tqcsx/xSfx6YgQM9gsepsPvxtxYVDfuc/NneTZcAYp3wVSQdASccbKxuZ9tsMViDAIHyxeZwnT6ffhYgNUDczjuFQ7PrGjkwI0AWt/p/phtRmBJIGnrt9I/PAYz4caYiINrdepB6kfPE1bM6miBG5BsTI7D64y34NqO5asuohUAnfaJ9up3xLQqxbYHuNIHTAiUAksq3LAnqTeLenpjua4opIRgD1IYWHTrbr74V1yR1VyWCKIkBQOuxH3YiqVEtMqOjEnftEW3wNR5CVRAosb2ERcgTO+IMzWcspVXOncaYX5km/wAsDkuwW62LRKygwtyfS/p/vgIcRqIzCYE8y6B7ffb6YA4c9RGcsZJgQ0HSLxAHSdR98PzgD2LNMi6kwYIInEVJtWg3a3DgP73eJsIxynmgZQWI6H9/fivrZ5qayyvINxBuLC2CKVEVArEOCSImNY9yOnph20FtMOamYgn7/wAcVmf8MrXu9o2IciR+QxY1MszrAMH93/0xzLUGAIYqd5YsQI2FjaPnhunsxtoreHcBWk0UQFVe4afxg4vqPLANye2Ig1NFIAAi0qxI+h/XA1PMTzAkgenQdbYNkCewYSDMj5npjz7xPmR5tQrBO0xaygY1f88dTllIUTEETG/7jGLzaF64G+qoN+oLD8sY8mVZEqLemmpSdeC+yeTUIoFoAFvS2CVy0dTh2sFin2gASI2nbBOjAjWBPQxEacmCMHFfQ/v3wLXqaZ/0wUOyJtQ2nA9ThdN7vSpt/mRT95GJznqY3YT2gn8JwLW41TVrsAOssB9xg4sWKb4RVLJDuyCtwOmDyqyf5KlRB9FYD7sdThbi61649CUYf9aE/fjg8Q5eSNYJHa/4YquO+OUVdND4jbWYt7ATf1/Ys9Dk4IPLjXcl4nxR8uOevTYxIVqR1fPTUED1jFBxDxi5UlTpJ6rIAHvv9f8ATGW4jnA0sSzMbsST3+/rPv8AWnzfECbDYd8aoYox53ZiyZ5S44LbiHEFqDmZn+cD9fmTOK0ovQwMCvXmI3+7DC7dcW0Z27DqzACJnA4rj9zjgEjY4ippgEECpIMW+X64BZyTgst9m8dcQOBNsMBeUMLBNLIuwBVGIPUA/lhYB0z6dyuXSnbSAvQiwJ9p9MO/miwBga7gnmiZ9YMH99sLNUCNmBVTaPme/thiBiZJAHSDjz32uS2oPSyQLxLO+X9kdDtb7xa0XNreuCwLqZBcieflgd+XrH4YZSpQ47bhpIHUfnsTibMUnViVg9Im0g3Ai4PXt6YguolywjNs5XryY1w09CJjY2BInbr02w7+WMKwYnfUTM2HbaflhtKurkhwVcXCmPntuT3GCqlZTzBhtcdfmO2NH2snLLKLK2lTc5mopZVJRCLyN3EWmdx2wWtFiIiT3URtPTFXmOJAZim4WAAyktaYgyfaTB9cX54mgCsokTso+X49MC6uLuxyzWtwHN1KgMVSDYdYF+4M9u+HAO2hlBNzA0mB2lvrtixzGc1OIUXBk+nv7Tb1xBVrMCB2+hB9v3viMurUW6dlfpq4GVqpAsQGESDMjcWj8cQCiSxioSQQYN/vMn5DDatNm8xo2AWdySCZt7HD8vXEQL7E2metwPTFC6ud0yPpZD8mGDQ2kT2+omcS8QSUK6gsiNrD37Yi/lHYahYyDB3I+fb8jhZ1rgEQLkG/NHWwjf8AHFrz5NNSjV+RvJKqaKvK0RGhmXluTI5uxB/LGcyA/wC9i2zsfpP540HFM/QpU/8AvFVaZJsoI1e7AAsRbtjzoeLEpVS6jzDeNwL9Z9v98Pp8Mm9lsaujkoKTZ6j543Ij5fpgZ+K01GpnVVHUsBJ7Rcz6Y8zzfj+s+x8sf4YP3tq+s4pM14gNzYserjzX+sBB9+OnHp/6mXy6hLg9Iz/jymv9kC/TUbL7+uKDM+KHcEuxA9IAHrf0xiRxMtcmT7D8sTUs31JnGiEIx4RnlklPlmiav5g5GZu8EGf1+WHU6NW4CMp7yF/MH7sVScVcbOY7bD7sS0s8G+JyCfigiAPn19MXLcq4O1eCltnVV7ltQnrZZv7Yjfw2kf8Aikn1RoH1IOE2YAPKdS94v9TOJ2qgi6D0J0zg2Bopa3DjTtrRvUdfqcUvEMgJ1bT22GNauV1C+mD6jUO5AAwJVpUFPxa/Rhb7oxGmQbRi2p6cIPi8zHBjV1NRAjsWv/8AaDvilrUWptDAqR0OAiSrmmiJt64jqJ1Bwv5r/CDiHWcAwlcvqG8d8I01BgXxGtU9TGHLXA2Hz64ANxwjw/m3oo1N0CMJA1AW9owsQcN8etRpJTVQQojY/rjuM7eS9jpRnjpbntrVBq0idgbTe1ztacELlwFmZtNtt77do3wAvDorS71Bbldb/CBvYiTbftg45jVy6RLQZBg3tJG0eg648zUHG2zkI4MxTUKrE3OkFfhvIM9xPphyVyshgCZJDbm0G31F9+uKvMpUWSJYDpa/QTHQb9Tf0wNnc0+Wpl9akG5gFiBM6RPKIB9z6YaaaE9tw18kzczExAa0EkyBHcNfe3TDaVfQxV4PXUSNRA6GNmjtEx74cOIeaTWpt/TKw32QCII/SAe2C6+TJrOuoENpgm2gwGUqR0ibenrjRGmuC/HNVvwApTFevTgAKVqXiSbCSYNzGLfK5/LUU521AmJZQAfQBbb/AK4Fq8LGuV1A01JhSAxcmwuRpWALzF8CeJsmKwpUHYlyQQAdJUX1szfCRFveN5xOLUHdJia3LPiBAdXS4qKGAkiAd7H5fTEeXpu0mRBIW8zG8X2vM+4wI1BioQBXgHTB2QDafYW+WFoKgxblEg2m4FhFjE/TGXLHdy4RU13C67Op07SbT69Y6/6Yr62c8hoBJJEbXMEbEdQenbEyElgRqaDPxEkfMdpxh/H/AImKCrSy8lgAjODYGwa/eZGLuignkt9uDo/8dijOcpSVqKbLTxF/GGlRpmlSUPVIjflSe5BuR/dHzIx51mv4kZx0NP8AmHCkfCp0/hf78V9LwrLaWZwSs6gBpnr+P3d7Yo87kDSdwrh9BuR6WJv0m2O/Fwm/LI54yvU40g1s8TMsfrhhznz+Q/TAQBI+/HcXUZrCKmYB+zHzP54jNUkX/wBMQse8/LCCzsfrgEG0HwR5xHeDfANFyD0+eC0qibc9tumAdhlPNLG/79zbHXzYLHYCOsH8BiqqRMxGHmuY2B9YvgCy2y+gi7wfcgfLbHVZtpPoZN/riuy9dIMnT6T+uJVqIAZk9idx/phhYUeMADS7EEW+GR9e+GpnhBtM98DpTGgmJWTB6/vrgIVh0J+7BYrLCtmeyxgatUDDnv73wK9f3/fyxCxnpOEM7/Ky3ILn1/XA1VI3v64Npv5d2+Lovb3wGwLHDEdp0gcH8H4ctWslOfiMSdhJjAIpRaMbf+HvBVJOYaCVMKI2Pcnaewm2/bEJypWWY46pJGoyPgTLJTVWQ1GG7TE37A2GFi1/mI6fv645jFrl5Omox8Gjyucd1gqCQSGImCVi8E94Pz6bYNo14ME2i/v6d+l8PChUIeQQBv3Nz90YbVzatbYbSN5kQbbW/fXHn9Fuzi3b3OLxIUn0qhZiJJn4Y7z0hu9p9cczirU+EKjwIBEoVOkxpNpnqO2J3zIOoTvvboNx84H34Q0hwSBOx2vyxb5G0flifG3YAalS6VFGsCTALqwBtb4QZi8TE2xJRVaZHmISyCASeU3On5g27etsEUsyqDQCYAkXuCSbdSSDv1E4D4lVVwF1As1i3QKAWMT1sd++JKTigRW5afNao5gE3nTo08rQZIPMRIA6R2wRw+gxBreZBqGyxEBSYX99ZwYmRVVVS+sPEAiYiDP3zHSLYdXZXOkEwSCBNokbjvuZ32w021vyS1MD/kXEDUHJMK5Bm/2WA/H8sObWdOqpEgmVgoD1MHrEdbmSIwblAzSSV35Ra99MdpjAtSJlzJEnTAAvsJEXviEo+XyRpdwTM5kojMCV0g/A1yem3Q2x57VzdWvWdky9WqDBf4VprFyTCkk9Y3x6ZmElWp1I0uF0rFk21Ax03iPTrgSll2WfKpDT0LWlREqLADpt+WNGHIsapKy/FkeP2eTyviXFFRgFplgNh0BO8QLj3AxW8dyVJMrTVADWqf1KzTOhDqNNBBi4Gs9uWfTe+Jcopy2YqUg9Kr5bOOUxYy2liPiIkCL9ZEY8yzB0IVUjSWJHeY2PqVH1mcdfpUpKzX1OeE/Z/wBFYtIjl7b9OoBHv/phlUdpI+8YJKkQTvA36TI3/e/vgaofljcYCE/ucSUqsGRbERJw9bHb64ACKtVTGk83YbY4ha8mI6bWw1Kek7YlrXAIk/TAA6nmQRBmPUX/ANsOWpEwbH93wMEMwSBh2kgdDfbAAUa5UgsPu/DD62epmxX7sCDNkQrDl/ZjENd1b4bemARZ1QyJCOpBuRG3z64r6Rn3nEbUyt49LGJ+XXCQmOwwAiYriCpmosu/f9P1w9hqBA/3wOuWZjtgGMNT698dR8dfKFTzYQU2kWwAE8OyLVqi00UksdgfqT6DqTj1/hPh+lQorSAViJ59ADGTO929N8UfgJHjWtClSosLNc1HMx8RJJG+4AtYY2BQDGLPNt0joYMaStggyKf4/wD9tUf/ADwsEh52NvY4WKPWL6RrqrqVCQdUGDcXn5G9revbEFHNUlkbQOgvO/Trb6EYloMCWliDqEKwgNuAwibm0TEj3jEOZoLaogSYhiFkz1IAvMfPfbHFabdo4o+kgmL77/fvH4bR9ZKiqJKE7ahcW6D6evrhgya6Rp2aJDfCAL7mDPTr17YDzNN6aByJbUoGm49ZAFht3j6YdNCoe2U5wWebltJEE6rC+rfmw2tTAB6kel5k7b+gjA9aUptW0sWBgrBZg0zsNhaJ+44rc344CLcBWPR1bUski1wTtYkRbBpbdgk+QrivF0yzKHqySs8vMQYEA9I+d/lgqhxum1OmwUFjYAm4GxJAv7bXxjMpwqpVqPmnAdGlkQFdRImeotKgSBbVc2xe8EqOzMxotT1XJLLyx9kArtttcycaZ4ZpXHZk2n2NHls9TBI1WKlVBIDaiQbGIBiet7b4dRqeWwc01cKLNq63NxMSI+L3wAvAVYBghZzP/MbyiQZk6QOa5Ej84w85R6MmrSIpGQB5hMA80hngk6thf5YSxNRTG4sKqcSWvUgUG7h7ECwJnmBBANgRGCWzKaQIcFJvsR6iN+nXbEVbi9GmJJLcpGpQGMQIjYd9j3xa5Ti2UKq5ZgCBGtXUW2sevvfGqHTa1aJaVRUcQ82rR8mjTarSqKQ1XUNKhlKmAYJMd+/pGPnF9QdqTTy6hpnYzP1tj7By7qw5SNPptj5o/ipwI5XilfSsLUIrJbcOOaPQOGGOphxeiVWLtRmHraUgX1EHbcCRI+rAg+mAK9O82IN5G1/z9De2LVMrNOnAkloj5kwT0kfj6YD0BIaTDTIBg2PXv0P6YvEBKgO/brhAR1xPnampiZn1iMQKdVtvfABIGEjDlWSRb5WxCBidF9cADT2IgjEDW9MNrG5gYYKhwASCqRsZxLRB304iSnFzb6/ljpJMHb0GARK1QE7RHT9Thwp9d8RFhh2rAMnCr1xKj9R88CmtbElKva2EMfmE1CPn64tfCHDKT1wlakak/wCIwPcD/X2xVedJv92Nt/D7hty2mxm83HtiE3US3FG5GzTLgAKoCqogAAACBtG2HtIGCQh/vH5wcMzCWvH4Y550QI01vYb47iY0R/cn54WGM0tZDXim8KoAi/OpFrnYMDbrth9Ch5aCmW1FVk1LamM6j235jiOouaNNpfy35RrpLybATDi5vBsNumAMv5iamFdHCmxJZQLnYmSYPeR6jGbJhSWxzHHYsc450gKtqh0qVm4IsZI5dp23EDpjlGm6GGALaQAtjBMStrkTIkdcRivU0rU0sQwADLYBY0zY3B3mALjE2UpzI8zzRIg9NzKn7RBMQRN+loxm07WUtdxlZajBmVVj7QuGME3MQbwenfBr8EoGalSlTNQXkrqPc7icC8Mzekk8+kiAWRjAiNMkbhrnV67YsC6VSZWQCJAJBG4uwO/Q3jf3xZhlodslBtPcAr5MHnpIBygzoe5/unRciIO/yO5gp8PqzC+UQAJC1JuYMwyllv6T9cXmXVF+FFWbxJvbckiT6nv9wVTPK9TytYp1DcaSp1C97yCoIP6Y1SeNq7tlknF7smbLFAXG6yW302HS14v1n12xk/EPE2RGanysSoZ9IkAkAgE3IOxt/pdeJ+J/y9PygWeYLsbTN4sLWuRHXHn3iHxFOqnSEsygGDqAvtJ3/wB8a8GFQ3fLHGK5LwcTLhVGwMsQDAi4mJMEg/Kdt8QZoUAtVqqS/lvUQiQCyjqs2JsZ9MAeF+MqKeh4V6YBIYWYAkGbdQRgXiGaDr5i6gRcLA+EdDa9iRjRJJqiQPwH+Klekug5emzRpDofKYwL3Aa8AYqOOZrNZ3TXfLlfLBJc1dRKgaohjNomB62wBQpCnVRthqaNp2I69bjG84Xk5QMGTqdpIj4rG0x06zilzrguhh13Z5icyfnv9f2MAVqgv640fjjwnU4fWGpSKVUa6TQYg3KX2ZZiDeIPXGXrODF8aVvuYmq2Gu+OtBwsnlXq1Fp01ao7mFVQSxPQADGsy38Ls8VVqiLSQgHUzTCtNyKeqNjbfDEZFRiQMDbG0zv8JcytPzKdWjW7IhYM21lDKJa45TBmwBkTS1fA+dSNWVqCe8D5XNjgHRT+SP3/AK44ckOk4suK+Hcxlr1qekaikypGobgwTBjvv0wDSqXthCIlpAY5GJ6gg++ImOABmj64jYHrfDvOxzzpwAN0k+mEDGE7YSORvhgSI5MY23hHjRy4JKkgjpv8u/tjN8D4e9ViyiQu/wBbfUwI9cWWf4yFYKDEb6dgY7Dv88UTdvSi2EtLs32W8bUCeZyn+ZG/GCMWdPi9Cp8Nek3oGE/j+WPI/wDisFSXB1CeYerD8RjtTigmGRDG4uD98wcUvEzQs57ItMkTp/f0xzHkCZ2kR/ZN8mEfhhYWj4E/To+kMxxESkNMggosXA6lTz/T9MOaiNJaCCRuUBIvsbR9DghSVKMWkMQBKw0t3P5R0w/OLzKSSoIIMdo3nSZPzHz2xJ24lDYE2UdnZxULD4SGUNAB6XEzJ9vuxDUyAMyRzEcyqtoMjp1iJ3E74IBp0qhQ5iGiQrGn1HRRE2HbA/EEzLuDS8tVubswMbTsDO+4OM0tSVVuiDuic0omQTq6TIuLyQF0kwLjuPfHHyqKAIZCRYDe19781j12MYGqV3VYWkxvyxe/e+wmLkfIycT5nja5aj5j6WMDVE/Pcn9Y3xRDE8nGyIJNktDhpqD4BpJkrIEdeUqNoI7frPUall1JqNTojsWvHXe5NhtOwxmn8Yu063CqDsrFfaSLmfcYxniWqTqIad7wY2kXP5++NKhCDSosWMn8a+Ixma2ukwNFmKo0GCQqhgZAIYRsehB2IxnOE1VUlja8EEW7YDyYigyMPhYz+/rgH+bCqwB+uOghFrxSsBVi51raOl5k/hgVuL/0yqkah23IiItfrsMAVs+XMlb7SD+7Yu/DXhoOy1iJWfh6ki9u3acQy5Fji5MTlRBnMr8A0kmVkxsSeb2A74teDeKKuXrUkZU8o1EDMQSdJcTcbWm5j1xe5jw4utTUXlALWY7n4bTEiIj5n0seG/wpTMIamYepTpzIRdILCx1EkWkzaNoxhxZfSukiccyZH/EPxpSzE5F6IqarzvpImGBHwkdD+uPKm8EDWpasPKYwp0nUxBEgDa0jmmPnbHq3ifw7RoVQlPV/UEuZ1Poi6rA3NgPUg4oqnAnqs1Soy0ymlUSwVQp+AQTsAwk7sGm5xpwqUVu9xySLrhPgvLZaiyUDTNZ9OmoKgLqRO7bRLCQIsJ6Y03EODvSopW0zU0KaqqAVZgJJ0qLiZtptMgdstxrjFKhVFFqhNOnTBOghlGqQ4dgAAdhYXB3m2LL/ALTMyN5TNU1N5dODIEAFmvbqIFoHa5xqKio43l8ygZaFFnRirFNRps4AJIBMwBOlouQSJFxgHI+PH/sqiNlX2AqGZEbCoyEb20ss3scW0eVTNaqXbWwUJJBqNZtJI+xYsdJv6TIk8ScIoGjzVQ9UAGooVdEGDEReLwQe4wDPIPFvFalTMMrBlg3VhEN12tA2EQN4ABxTAnHs/wDwRYpJm6KVaelhSqA6tMSPLLH7IJMDYG4x5t418Itk6gemxfL1SfLfsQT/AE225wADtcH3gRBqijara+Bqj4svDvBzmqwpltIO7dsa3P8A8PMog/8AFX67H027Thgk2eesccGNvV/h6jACjmA7RMATb1A264VD+FOYd0XzKYDH7RKn5Ai5+eAWlmJVSYAuTjQ8I8JPUINQgAX06hqgFRtMgcwv643WT/hr/KhyyhnAtUYqyiJPKFJuQLHv1G2C+MOq0nZkupCBhNwzB43NgV/6cc/L1UrcYr8yDlQzh3DKYGmmgQhhpjuLAbn7QU2O5+hFLIoGq0woGvzEKlLsWpMkgg2YbiRcjucSeXRFGlpZ2NpkkqG0gzAMi4Gx7emCs1X1q1RCS4adwBII6TIBib72xzXaptletmay/hSmlLWD/VUaNWpZg82oCDBkxPqe16Y+DKKDUxd2cN1Ftut739fvxuOK5SahAg6pIgGVG8W2v88CZLhrsVVkOprAztNiSNwNt+3fEvtGRdyWoy//AGQzC2R0RB8K6UYx0JM7kXPqThY1uZ4boYowkrYkU6jdO4W+FiP2yfj9Ba0eoPWYosVdLCJ6z0AMiPuwFSLs9qhmbGSRpgNDA/DvuPTbAtIswBYEEbgD0O8GTcbD8ZwDns+yyVamUm2kkGN5HQAdT2xfLLlnJRijS272LfM8ZSmG8xwpBgHZjJjlkdgYi3ftgJvEC6IUiDIl6iiSgJaYsD3iN4GMR4q46tUoV5zqZdUwNICiFEggEmZNzA2xVDMFifikXHvG/TsO+N8Om9Wpuwrambuv4yJMKqloIC6wrEbEwN7i4O30xV8Q8QpWVlbkaxZQQZljaIkiLbR64ocg2oiG5lNo6g7zNvvxs+FfwtTNU1q5ovTZuZQhAcA7EkgwY6dO/TF6xRiqRJNRM7kcqrgBW5QCATBvBKqZtuBc9/TFbVp1ELByekzcNadz09u2PUMp/DenS1Ba1QqRADaSQbCSQBIgenvjC+LOCZvKMCaVKpTJs2loJuYJV1It+GFLGu6Gp3wU/C+Bqy1C1te3TbbfGaHhGo2txpgVDTkm2oAEj3uMW7+NaqN/VoUwCegqD0kHWffY4JyHiIFWApJDVDWJFRviIAkSDA2sZ2GKsmXRwOLh7xjaiMlTQRDA3Htj07wNw5noq021EgEbdPpaY98Y/OcMo138xhU1MZtVUC/vRmPnjZcC8R/y6ItOirqoAH9a5tv/AGQ98RefBJVka/UrlvdcG1pcC0/1KpV0TmIIiAtz7z+uBPEXiF6+WarQjywAd7kSDaMDP/E1KlFlOXddaEBkZHgbTDaT6bYq+F52jBjMhCbmm1F0X/13X0kxPpilPHGdYnt33/ncljUUm3yUmS8Vls8z1blEJQA2nsPXsD7nYYpszxdnYauVQYYHUASwJEsDAEiygRucaHifB0dg2X0sIvpKsSepOmSLR9MCjgqkDVTcEHpMET2/vDp2xrcqJVZnDQepQ0UwWaq5DCNlEEQxAsxNxJ+Ad8enHIj+ToinpVqYjt9kg7XnmbvvscU/DHp0SdK3jmBHN856jBOU42G/pzK7geuBTt0GgrcxmWqVMrlajFEVHqMVG+jUSRzQfggEixJ6RiTPZRMxRSpSdjrB1FjADBlQAEi5g3g/njnijgNQFMzTYkUbinEgAyTeQYMnaTf0xh8rxV0G831pJnaRBFp7YtTshwzT5apmMvTq5Oss03AVWvKkyKY3216IIsAO0474YCVMuTmKa1KAiqQ91DoPivuYJlQbzexxSVPFC+SysGtTIBZhJfUzArAndvSL4i8O8RapR8uYUb82kTC/jpkxcm84OA52NV4j4jSIp0lo0g3xf00CgIYKiABcgkkSQCBe8YdwbiieY9MBEKVCsadKSLFiNJEHaBFre+Oz7mjmSrEyApBiZlFM9u/pbEtXPilnKjgh1ZjUVmEs2ozsftTPTpgsLo39XjTI6DSIUiOQBriDe17++CqnjfL6f5bMU2Bn+mXBiJMSxEA/DcEiJM2xU8O8Wr5dQIocVFAkRqWJP6dojEPiPjK5nKI7QGy4AO88zadMXHQgdPydgyXiOYqZKv5WstSrHXRctqDLeUYmeYBtxuCD1gU3GMwjk01lV1azF45dNr7CdWI/FvGKVbI0KaNNSnD3JhCAVZQD/ehT07gXJOTqcbPlBibsIHrsMQlFT2ZF09mbrh3B2rOq5apqYrIZhoU90kSJ23jrffDMrQ8lwjjTzAln6Lf4SIDKTyk33xWfw04pV1o+ipUSiwkLeJ6wT6zbYA49QzPEspn0egFak+qdRpn4rEyI5+WJF9hO2MGbDFPTEUsFxuJSV8sqopnVZV1Dqgn4YO4nv+WLDI5copdDFTZmMQgmeZiLKB0MnYDA9fK08sTToqot/a1AzBrD4VWAGveZiD2xWcS4uyUx5ql1NlaQqgjoFEgX7Rsd7YwuOi1LdmalHktDmMuIHm5liAATTpyhMXIJEm/frOFjM08yzjVDXnaw36XwsGoL+Bu6mSeoZLLB+G5JiTBOoEdPhIgT1wLxTgNOrTPmM4ECwIiCYhQAALGY9ALDE1QFpk6Q3QEEG9+toECCcRLxAGoyySR16m5gRF4g7T7YJZJQlceTQ5O9jybjHCDTdgQWVGMCYdRNoPX2P3YBoHdkq+4azfv5Y3vi2jpp6nADTA0yeUiQD6+nrjE1uHVKIbzaLaDedNtwPabj646nT9RrW/JZVpMv/wCFtD+bz9Km06aeqownfREAjtqKzP54+h8eTfwf8NUcqjZt6g11BpAkcqyCRYk3IHb59PVqVUMAQZBxtTXBWPwLxPhtOvSalVXUjCCPzB6EbgjbBWFiQj5R4ytbK5irlqyCabQRNrgFSD6qVIOAKOcCk3Knr2/THp/8a+Btmc0hy6h38sBxYEkMfhPVgCJE2EeuPPX4TAamFJZGCC3xSSsgerBQAfTGPJLG3Vk3dWwzI8WH29N7ggfl9b4Mq54KhZSLX+c9CDY4AbwuP5fXWJp1AxCqbWNwDtHMHMybdO1I+UcMQvmBDJUmYK9J9bfWemMSwY5u4y/Eip2azIZkFQrRBJIHvfvcGemDWzABCgW7qb9O5uNsZell8xIVAW/wkdrkCLnvialm6+ry9IV5iOskgXETMt+OKp9K5StNfmNSXBrMvlEqRI1TZR1JF4uLAd9zsOsXL8NYBEqOqJB0rq0gxeFDExM7sT0wn4Chpo1SdCrAOqQurSdUbyQIEWsY3OIc3xZRUimRCtAUOo0gQNMMLAKV2i0emOlg6dYY13LVsPymSpHVpFVDBGo1dBv0mmSImxkdAbDFFxGtXytWz+cDJNOrDNFgCtSJDDpB9MXdBEZyIUGdSt/TJHz74FaorErUE6TvNlZSLjuLz/va0kHpmqj0wKf9Wm/wi+of4TAiRtcjY+mAKPg2qXacuFaJMRIm3f8ADvgngPG0y9Wu4EEQoXUYE3sevS/UHGtzGZFREqKwVnUPomxtBANwRvb0xj6jNLDv2M+TLKB5Hx7wo+pkghjICkGYUaiPf0xL4W8MOKXmhCTJXnkBOm1vr643PF6ZpqzBmQ6SacQbxN9U8vQzNjPQYqeB+JMy6aNWWYuRTCPT0yswOanCgyTYiYvfbCx9bHJDwxQyx5ZXZ7gf8yiyQ9RBupklR98DbGe4vwJ/LAWZp/CNjckkT2kyD6403CvEAydd6lTLVFLSCrPYTvpVqYP/AFHGnz/hyrnFWvST+WEamFdkVWB2I8tnZT6MAPnjTGSkrTLHKMuDyGnxHMU6mtqbKSAIAtYR8tun3YssrUbMMQ6QpiLRcfLb2I6dr6/N5KmrtSqVqYqKdLK3INp3fSD0PrOLvhXgdqwLLUy5H+Fg1vcAxt3GLYvUFLyedZ7JareWEEAcvwkgQTA2kiY6GwwHxbwbAVqFQOCoaLi53AHf/bHsmW8DsZUmnykKZm1hYGOgIw7/APzQDmVlZgLAkqJ9TDH7uuHvyh+qZHwPwR8pSDVAAKguLzfp72xpcwylo1aNQMQCAZBMAjqYIkEXPrh/FvC+bcoTSHKI5HBWI7Ehr7bdd8BU+HVUINVaiqeWALjYCfmItc44vVZMspNOLSKnnnF+rsiSoKod6OXBZ1LNI3+zubxFx62HbAWazOml5bUyzsCSgAAPOwnSRyty9No+eNJxXhzupbzHVl/qUysgArqiZkEnV0EiARfFU+RatUQPUBd1ABJDEQNREgAMSAeom4MYz2653KpMz38uicvl1DHUUywjcX1LNv8ACMLFjxJavmt5Yamk2UNtb/OLnc+pwsPVH6ohqRfZoszyqEsImJ5jJOlwbACwLT0AvaVVrSFV6TU23HMsh5AJkQLTAnsPfD4B0LCkMDbUBETJkWOwE2PpYxHSdSdJYzquuxAJk7ddje/fviTmnv5NDl3KDxDPlkFl1AgqJEiDOq+1hJJMd74i4uwWmtJkNSmUJLMrQTvGxHrNthtbFtmcmp5dXqCDzXGnoL/CPna04gzuUC0BSLyGP2bapjmaLiTFoO3XChlUWyx5rgortf6g/wDCDh1Km2Y1sxuNKswgReyj7QP2vbaL+oZTi1I2RhA3x5ZT4K1K9Hlgyu0Wk8znqQRedgcVY8RVsstTUsio+lG2EkQSKllt7x19cbodTJ8EU007PdvNGOlrYyGV8YA06ZcK0gElTIMDp7n88AZ/xJ/NK/8ALSFB0uVgkD2nrtI298XrrFuPQ6tA/iTJBq71FABkBCVaAdQYMSIOk82xgyRfpU5XgOoLyKoDMZB5pJGkjYC2swdpAFycFGrUkDSxpkKhCkTYxMBgxE9PQbwIIp5ZKYAKaX1TJJDMpkzvJPwjTvtuIxyZT1Ntdylt8MB/7ONq5w6gyI0ncWEmIAMzuOloa1TxXhS8i+W580n/AJZ1QsC8LKiZ3IkC4IjGuyfE6lNgirykGRqmDPWSSPiB7RMRh+TzDIhCs7h11BnYvpOn7O4nYwB1t2xGLjHgiqKB+EQqO0kqjJCiDDGSQNgZkT/mJ6Yk/wCCUcvUrsiM2sgkMqOpNiIlNQuTABkgyYtg5HrLUCDnB+JoFmInVtGmAbkem9jP/wAUjSFWodZAB0mIt6Drefytgx5Jpkt+TLVq9VSQxlzOone5JI0+gJAHoBih4qajNq2JvJ6kiD8v0GNxx3hp8qpVY6WSSB+APp0m9/rjCZnie9MsJ7dT7DHTj1Lbqy9TTIsxnmRVKgVCoBOk7TNoIwJlfEZeuKjUw6BgWQm0QQQGGzRsbQQLWxLwzPhWcFbkEH0sVgDudp7Ti0yFGk6vVamBTSELdFaQQSB06SR33ONEsijG2EvIF4iy38tSYBi6OA9OoYurTpJHRgAVIGzKcScA41qAcfGrbSRqXqR0mTcdY98FcG4dUzblMxSAWhUJoqdJggf1EbVylCNLSbSvZzjQcM8L06KqaRGmkSGZBLG1p67kCQCN7HbGXPmg46OWQlplFpsWTpPmAnmVSaApjWNJ8ySYaNRNgDcQQOh2ODeMcPp0qmXRFCr5ZhiOQIvKFBNw7Mw73O5OHpw56NKmHenS1VNCixINmLKbAEw1oEWPUATqjPCVY0ASFJHxQdRgbQrC3VoMXnHOfLjwjL8AfiK0qqmm4WzByOsqbNax6j1uDvgHieaFXRSJ00/NDVAJghQXiB/ebTbvfBOXyIQFmjSbqTtuTAJ/zE73+/FjmMuj09VNAsGGC3vAO+8RH7GFHLOMNXPj+SKdHm/jPjRqZuo6qRThQAAZUAC7DpPxekxiHItUpVUqLpBRkebEGCGEFZkEQZBIv74ufE2Q1Nl1p/2lZiW32DBSbWAEkkxJt8wODcHTy/NFQMqAs1NqZARi0LMyjAnUQoJMwNIIIxsTvH6RIs1NI9E8d8adcoM5l6rhSyOPLYXp1FVQWBkECoIkjrjI8K/ilnNJYMtQKLipSgjrc09ETG5w+nVaqFaq/JTp1gIIF2PmxNhJMQGtIXCyORq5hg+jRSU6mUUpN5ddNRlh4JF5gwxFyMSjndOUG18/2HGdmnp/xPdGUV6KzI1aGOlQyhla4JnoR0vvtiypfxQpcq1MvmKTVLLIQgzYGQ8xPWMeZrQVCajSQzMNHMS4tqqauWQHJAYagYFiJwXlKaV86j02DKtRFYAAMG1g3kgkRMQIAXSBAtN9Tlgnbvkkpbnp+W8XZF/6LupemCGDU3sU+LmKwYiZB9cM/wCH8MzLKyVaQdW1Dy68MpH+ENHyIx5jxckRTQgVsy4GoCGCu7EA9dRDR6gG8RNbnfC1dWICNV9IFrxfVABiDYkX3N8ShnUktcVZK/J7mfC1I3LMZ68t/wDpx3HhGb8J5qk5p+Ur6QLrcXAMSImJj5YWJXg/pX5oh6h6ZVydRGXWdQgEulrbCUMRM7QSYN8dzudVGB8pmY/aVdTAWBMC95m0j5YMIYczGWm4FhNrd+p5ZiYF8BJVqBmIqB+YmYa0MTHTUYixkWOOfkr3Sya8Hcu6yjaJBVSHVToE7amaDPcROwi+Cclkg1RvMA6FQIMD/NJsZBud++KfNVdNWmnKA/NrKwB8RMkbkwd+/pawzkavLWsNJjVCXMNBhtXSe0D8c+l3dUvxK/gV3il/K0hKx0ap0KwEE3JP2gtwsdJxjc1lirItafMZjZQNLCJ0iobCpAYwTewjq2yXgjVNWlKAVzqNRgKhMCCdKMgJjSNU/WZwHQyuYpOooaWQQL3psApWDqYy0joYknYyca04p2xNblHVzSmgqUuReXTp1MSNoIIm83G4uPa+4EtNEHl8piASSeUsGIkqOYGRPaexi04g3PSYUCrAQzJCgEyDAknVp5hJIHLeRgStQ8pGhA8ETBPUWudxzEQZHtIiqXwJpyXcsEpM8MCKc2KxEtYgcosdwbE3v0GEGQKtosDBbmYEyt5MNHPoN5A+bKSpT5WYajCgaCSSYvCgwCYEk9+aQcRZijqOsVqlNqbCDpYc4WPtfHTMzuN7yMRiqVsX4nTTCsulYpk6mCiQ0gmeW5Y7AwIF+pxPSzoUERDRJVT1Ery6tPy2mQPTA9BnRX1apCiKhMqTFxt3JgbxGJ/+DUnqEy2phJg1IiwgatSLOmIFx6ziKqTCvBHmOKMhCumloJDxKnqOboZgaTG4EYZmvFqUtFR8s7AgA1QxKgH+6kySTHISp2wZWyNMqEqMKm3KaawbGLsDpBAWBAIvBnYTjGQ10mVEmm1wJkAieW/raSf0N0ZKEvVYuO5UcYzru1RJ8wPLow2OpeRlgAGRAiLXtY4os1wfXVpMALAgXAOoSdwfUNO23Q4v8pk3RPL+HTaDHKCQWuvQrEgCTI6yMP8AJeoCaVNNCsVTUs6QqsCf/URcbht7GYamrkmNSoyaOhYtUEAGHKydJP2jFwD69juZxdeHOFDLkq5JNZuWrJ0MouEJuATckEX6TAxZZLgrKFDIjHSQ5021sykAiYKiAST/AHFEHHOHUqHltRqZYs4LHzQNSAE2GtogmzEAH4gDOLYyvZPYtlkjLHpfK4f8mpyPB6LJoSujMGBMBZlbwLAwIsfuGKriXA2y+qpuNdiakQAdURB26dgD3xQ8Yp06a6y9lMIoaXBgdCYEBh1AuIAtibO5SrXbzTWd6RM0xzFQrSQstPQMLf4SSNhVLTJXVVwZC0y+ddyddFWpjmEupUT2ZYE22PpbFhxTIKy6qZFM0gTpDoqMJNzpm5mZtM3iZxTZM1KbAsECaQhTm1LA1ltGx2s172m+D6GdqMWo1hYXpEfEoNtJEQQD19YiBg2Ud9w4RxqZd6gFamqsYVXcKTAAAWTJ31T6dMBZbhtTLVKitr1VHjpoKFp8wmbOJYdgOp2xZNRy7UzUZFFaSoDlvjJnTGxECRYz16gTJUaVUuFZU5lHMrEggFbROxgDqLiSGIqMY6UWLikBcXyH8tVXzKbLTllStpLKoYq0MRssoWv2E9cDZjJr/L3sAxUaEUqdj5i3BPXnGxJ33wc/jStRbyRNTTygQNVunw9u+AF8QeePMNCoCZXXTkAao2VgVJ3m1xNuuJf9fut/PsR27EfBeEhU8tqaFQsMNKm2qeZtMsN41C0mwxc028pUWnTZpJNgFMgapYsZZpB7CLdgW53jeTqqqit5NULcn4jbc6YIJgyV73xX5lWq02KEOtwppOJJF9KgMP8AqO1+gw9EtT7onFWyPL8CGuS0oBAp/ECSSWuxPMIAt698FUuCZNW86nRdahYOSajONQDc1yb3IiB07Y7kwQPKqNUp1RIFSoSEqTeGANhJMETFulsQ5qtUp1FpVAQzGYkG0bg/aH76TinJKStRe1b+R99gfN8KagXZXD1FB0sQDoBEg7MdyAfTodsVNLN1EIaoGbUbEHmAnqSIm3oNsaWh4nZg9BkDOsguRZrctisX2nf5756vCUyzSahJ0QIUXOwIEXn6bDFeSqXf5UZ5MZnePMHIIfp/y6hFwDuqxGFiTh+eimobLrUMfExGo9pkzYQPYDHcSrF3v8/8BSNBnB8H+cf+7GG5qof6gk2Udf8AFhYWIS7/ADL+xJXUO6hxqC1KZAa4HOotO1ifqcCUUBaoxALCpWAJ3ADkAT2AsPTHcLGuP3PyJL2S0ySDyhYf8v8A6m5vr174jydFdUaRAJIECBtt9T9ThYWK/r+42PpmzegEelk/U/U4Byv9rUHT+mI6RKW9sLCxW+PryOXBLwL4UPWCZ/fufqcPon+gT10TOFhYiu3zIAfET98T9T+g+mLSpUP8xUEmBSBAm06FvHfCwsZ3/H7lLOcRMUAw+LSL9ep3xXUqhJRSSVOXVoJtqn4o/veuFhY04/YZLsD5gzUpE3Pn1R9HMfTpi6zawlWLQTEdPiH5D6YWFiyXsv68jf7A/FL0KpNzob8MVnh5f/pdM9Sok9+VTf5kn54WFhYfuZf+v2D3WG11/pE9Zp363ZAfqLHvh3lhCNAC7/Db7RHTCwsZOse3zX9yufBFxCiur4R22HYn8b4q8gxDkAxBMen9lt9T9T3wsLFnTcslDk0tWisvyj4W6djb6YtuE7f+n/54WFi/F94/ruTh7TMRn+bPsGuC6Ag3kFYIM9CMWnD/APwTHswA9B5xsPTCwsW4e44mWzWXX+Yp8q/2g6D+/i2yFINUohgGBYWIkcyszb92ue5vhYWLYe99dwhwyTxNWZKVbSxXS6AQYiTTJiNpNzizyTl8hmC51GnmF0ar6L0xyztZmFu5745hYr6f2ZfMWL2n9dyKkx8pDPU//wBHGc43VJNMyZ1MZn/zDhYWKn7CIz7gFeoQxAJAnCwsLGRFJ//Z"/>
          <p:cNvSpPr>
            <a:spLocks noChangeAspect="1" noChangeArrowheads="1"/>
          </p:cNvSpPr>
          <p:nvPr/>
        </p:nvSpPr>
        <p:spPr bwMode="auto">
          <a:xfrm>
            <a:off x="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://www.deti.religiousbook.org.ua/img/ku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286256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285728"/>
            <a:ext cx="86439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Сила тяжести препятствует увеличению роста животных на Земле. Механика строго доказывает, что масса мозга сходных по форме животных пропорциональна кубу уменьшения силы тяжести, которой подвергаются животные. Так, на Марсе и Меркурии, где тяжесть в два раза меньше, чем на Земле, объем мозга мог бы быть раз в 8 больше, чем у нас. Рост этих существ был бы в два раза больше, чем на Земле. На Луне рост был бы в 16 раз больше, а масса мозга в 216 раз.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http://t3.gstatic.com/images?q=tbn:ANd9GcR7WfySIf8CO5qYXux7CfBXPbV9bAP2r-jVkXnKG7k7nu1db8f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643446"/>
            <a:ext cx="2466975" cy="1990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9" name="AutoShape 5" descr="data:image/jpeg;base64,/9j/4AAQSkZJRgABAQAAAQABAAD/2wCEAAkGBhMSERQTExQVFRQWFxcaGBgXGBcWGBcXGBQXFRcVFxQYHCYeGBsjHBUUHy8gIycpLCwsFR4xNTAqNSYrLCkBCQoKDgwOFw8PFykkHBwpKSksKSwsKikpKSkpKSksKSwpLCopLCwpKSwsLCwsKSwpLCwpLCkpLCwpKSwpLCksLP/AABEIAMAA8AMBIgACEQEDEQH/xAAbAAABBQEBAAAAAAAAAAAAAAAEAAIDBQYBB//EAD4QAAEDAgQDBgYABQIEBwAAAAEAAhEDIQQSMUEFUWEGInGBkaETMrHB0fBCUmLh8RSSFSNysgcWJDNTY4L/xAAZAQACAwEAAAAAAAAAAAAAAAAAAQIDBAX/xAAjEQEBAAICAgICAwEAAAAAAAAAAQIRAyESMQRBE1EUInGh/9oADAMBAAIRAxEAPwDw1WfAuF/Gfcd0a9TsFXU6ZcQBckwPEr0XgvDBTY1g1Aueu6z8/L4Y9e60/H4vyZd+oZ/pg2yfQAlFVGXiEAypc+KyYzyjoZWY0/EV3Gw0ULKJ15/ZEZJT2UtlZOorsuV20nZTtIyiDTqjuzIsDl/pveJuFbcR7W0WsAZDtw1gaALyM3LwCx7aYJmOvrdccLR6W+6U5bOon+GXuoeL8RqYh01D3QZa3QA9Bt/ZVdZko6rTQlUpy7QskV9akgqoVnUpoWpRlX41lzl+gGXY6FAYnDwrh+GKGqsG4Upl2hceu1Mkp67N1ArlFhJJJIIkkkkAkkkkAkkkkAkkkkAkkkkAkkkkBe9kMDnr5jowT5mw+/ovR8NQAbKyfYWhFNzt3O9gI/K2AqbWt7Lj/KyuXJZ+nc+HhMeOX9gq8CeipoVlj6okgbqueFfwzUU/Iy7/AMJjkbRIQIajMGLqzOdKuHK70NiyjdCIbSUFbDn9ssssb7LoLVaELVoKxFCE8Msp+eldw37ULmJNYPNWWJoboCvTgKyZeSm4eIOuVW4hk3HmPuj6tExqhn0xFldjqM+W6p8QyJQStcS1VjgtGNZM4akkkpIEkkr/AIXwN1nEXOg5f3QFdheEvfc2COZwym35rq5PD4Gp6DW+tyEmYJpds2dCZjrqVHZ6Vn/D2HTXlZRP4WeSuX4GHfMSGxMaWsbnlZSUKAJiddJjl+3RsMxV4d0MoOrhSFtP+HTOu0dUBicBIkHx0P8AnRPYZNJWOLwKry2EycSSSQG97Lt/9M0cwfdxVzQEwSbDXW8WE81U9lXf8hh5Nd/3FXOHwh+HB1kmOllyeSyZX/Xb4p/XH/AmKIJMIVrSjcg8kx1FaMctTTPyYW3YZyKoEAdU34N0W3AOF4lGeU0OPDLe5EmFxR0ReYEXQ9LAncXUpqtbuseerenQw3J/Y6xQlQtpixJ85UeKcSLEwLx+6qCnRnUA7z1+yljh92oZZ7upCfVkWv0CHqYeUa1gG34UdYqW9ekLjudqd9IjXRA1malWle6reItAHUrRhd1kzmoqcVyVXVF0e59ygKuq14zTBldmJJJ1NhJAGpMDxKmguuzXB/iOzu+UaePNbXD4Vou25iOQkmPPZS8F4OKVNrYmwt5XcVpuG4UNaXFsXtFyQOTRzuo2pKQcIdlNpdEkC8TfSRJ/Kqn4IktIBi8TyiZ08VscfXEBrWh7s1rmILSYdy1P+0qkxOILiYlwc6L90nKNm3BJmfJRNVjAnWYgN1ttH0lQ1mZQ1xjcRz5/pnZWmOruIaIuGiYiN7EfzAEWBIuoq1BjmsLRDt9XQTMNH9Vrn03QSDD12OtM/XbbbVDYgtzhlsvoZj5esfddY7K4NtfcxzJHh7dUR/pmh7XuBOaR/NDjET4kESPsUwz2O4YQT46fX7LP4/DRcLc4zDkMc4kiJibEAiRb016qh4jhJFr3UiZVJPrMgwmJk3PYatNKP5S70In7lbBolq827HY7JVLZs8eUi/0leiUKvouR8rHWdrufDzmXHJ+gDqOUxqnWKsK2EzGRr1Q9Xh55wljyS+6sy47PUMoYYzMiNhH3Rj3bArjKGVsapBvP66HZRuW7tZjj4zQeviXc/wB/ZUHw5M/voivggX3RDKA5KXnMZ0j4XK9q74Lpgt7uxBnyI1Cm+HGiOqUAWxa2n7qhhJb3hB3vPmCqrntPw0ErOA6XjnvCExTNP8wfoUbVpBum35UNYd37KUqvKKzFsjT9sFVcTAhW+JdsqniAF5WrivcY+WdVn37oOpqiq5QhXRcpxWfZzDZ8TTHIz6CVWK/7Dx/rGTyd/wBqA9Z4U8NdoCLSHbNvMDQm/norLiVP4ZD3wAHAxeIixuNScxGnyjkVBw6j3g8nSCRaJ0HsdeiC4zjDXc2nTzAiQADeR3QJmSJzcz6lQSCYx9N4AyjcuIBGYHuw0TtpLp00CZUwcZSw5mss2HQQTYkuEExNrxYDddYxmQA93Po4HTTN3tYIFhoSSgpIewhpJku1kESGkhrQDPNvT1ibuMwjiXENe0uEwDIuQM3hNOZjUHYBdwdHIO82SADrZzZERIsTBAteDdR1OIOdW7tpLWkyc0tJFxp1iOikr56j3UxLsrQ2XZQQIt8x5bTt5oASthw1siO7lJERIkHKXeflAVgx4fEOMRmFwDuIyHkOm/VVb6g+IWuIIl1xGvMHYQNfFWPx2tpkjLAmDMd03dBnoPbmnAh4rThgGUFpcA650OgjfayoONugCAADPjG3+FdsLjdwZlmQBIjcb7Ko4ubT81z0g39lJFi+IMvKER/EwgFIklCsWODhqDK9Q4HxEVWBw5D7z52Xlau+zXGjSfkJ7rvYrN8ji/Jj17jX8Xm/Hl36r1Rp3G1/ynl24Ftp95VLhOJSQdRGvXeUZVxncORw15i3quReOy6dycks2Jf+jfcwOtj6KMv2EGL+XX93VfRxLnul23le8fdTvqjzJ8OfpqrPCzpGcks3Ej3AxPT0RYcPJVlR8fnzum1uKspgF0zsIBJPQfdFwuXUKckx3at86HqOVJX4jXqaH4Y5Nu7zfH0Cq8TwVz7uc53/AFOJ+pV+Hwsr3ldMvJ8/CdYzf/GlqoGu7TwWafwEtu0lp6Ej6IY4vEUv4i8cn399Vb/Es9VT/Nl9zS/xDt1ScSq+6fR42Kloyv5H7c1XY2rqp8eFl7V8vJMp0rsQ5Dp9R8lMW1gpK07MYnJiqR6x/uBH3VWnMeQQRqDI8kE92wmKBY6RILRJ9zYbwCgeKUi11SpA0+ZroabSCBrdpMiN1UcO4l8SgxxGYEWglveP80a3EeauXY/4gaS0mCM7dYtHddqbQLzqVCpBG4R5YHuAjKMsvaDmBLg4EHWwt4IWvnNQRr3YgXuMuoJ1JueZVniA2cmUGm0dwucYkOzRzi4sbC6Gp4kQCQXFwJbkLmwHC4bAtpyMRyUTBMr5qoynKXGxMw0hwg2AB3EHn1RmPIa4wSHEXcREgggiZJLetoFkBQGVx7rxPyy6Ggi4nSRlIseafUZLSQ2N5mx3Mf8A6PKNeiArcPhJed+RvfeB11+qPfSgNmBpAF4OoI2v3vRdwmFyiCCZAvOQiD3heZ0EFM4jVIGUbwIkxIMn2Om9uV2HH1iwd6IPXkD3iPM+6qMZXzSZmOv7popcVVlxcYIBMzBH/T6myr8RWMH26if31UoSi4o66AU+MqS5QKSJJ7KZP52C7RpzM2AEk9PzslVqz0A0HL8nqgNFwLjcQxzr7E6Hp49VoXVs2wC84VxwztA5ndfJHPcflZ+Ti3dxr4ufU8cm2wOJknnp5fv1UoxNjm25xr5Kiw2JFnsMjnOiJrYjNJ9VmvH22Y8tmIl2PJsO8ToL6/hdpcOcXgkFzjr+7BC8MeRUgCTEfv1W74HhO6HxY7bm8T5rXhhMfTn8vJlndVHh+DMa0E6xophhaJOS2blvf6K2wuEdmIIveIFgEQzhkXyiecXVu1emX4hwMR9lluJcLubL1fEYUZdFnuIYFt7Jk8d4nwyLixCqatcmx13Xo3FcBM91YPi2FyukIIGGB2ljyP2P5UbmxYriIb32kH5gJB5gat/CCDpI+hwSs8SGGOtl2rwOq3VqW4equOxfGgxxov8Ald8s7O5dJ+vit3hcS5ri4TBkAmLSQflmNiCV5GW5NQc3WwH5Wr7N9qZIbV10m3e/vpPNKwRt8XXZTyk5g0tkOkQbXGR1rTIO2hVbg8Wc/wATe/zGQBGVsR8tt7nRN+O0kiRlmWn+UwbXOkxPQLpymNATa2lrm+hvYKKRtcFzic0yYGl4HO89Z9kO3EvzQ4EQCJiSOXhpCKysyhzfmGuYWbAgAE62JQwYHWIOkSTN5BjreNdIQHMRxQFpDiC4WmJETtNwfAwq6uzM8SSLC/PckkkruIZJyna1hBgf5HohKtSdPSbH9j3QTuJqCXAOzD0HUW/sqniGLgFTYvFBtzAjYKkqVg83ty5eYU4SElcTqlMjX/I5hNTJO3/23f8AU2fCHR91ApaFWJB+UiD+R1C5VpR1B0I0P7yQEaSSSAko13NMtJCssLxp0gOEzaQVUojAEfFpzpnbPhmCVkqUys9PSOx2Eaa4zmwkeJdYBeo4M0wGxtt1Xj/BK5p126wH3jWxK23a/iLmVGGnLWOY020J1PuiiVs2UHOcSLcoOvgjP9OSPv5clluyPEqjmF1WQ1oGu4iQQruv2mpuf8LMBobwBBH8xKcM6pxRre4R3jvrHJVmNY13iocQRtcC3P3XCc4N9vZPZMtxOgZIXnnGsBlzbySV6dxWlEwsDx8apCsZC9K7IdgoaKlUS83g/wAPTxWZ7A8JFfGNzCW0wXnxBAb7kHyXttBzW2VHNyzCLeHiuakq8Ea0aKkx3Clt65BVRi6AK5/5ra3zhkjzzifAw4Gyx+OwRpug6bL13FYNY3tNw3ukrZw8m+mPm49KDAdoHss7vt2nUeBV9hO0LHaOg8iY9Ztz0WNhGcM4RVruy02z10A8StWmVtW8XJgTFtR4+2g9FyrxOR3ruG/T+o7jogG9g3sb3qhDj/C2yHd2SqHNle6RsTr5o0e0tTiDWySRJvrz11uqjF8YGjZP0QWN4bUpnvA+KERoH1apcbpiS61pNhcpkno95jgf4RmHS4BHnPsEOp3ENaWi7j83IDXL1vr4KBAJPZVI8NwdD5Ji6EBJDT/T7j11XPgnx8LpoCc1BmwkFN8Q738b/VcDxyHv+Uj09KwFIVaAxAFyA+3OA14Pg4H1VrwftACPhVmZhPdMDuztdYrsTxzI8USYBdLJNsxgOYZ2cPcdVtKGAptqtMEtcbt0MdCEyaThmOMklwyaARsNJ91V9oadBtQOLtdYmf7BWVFzDGUmNgbmxQ+M7Pio8OkHmCPoopCOF0xlMHuRad9LKcnI9t9Rfl4KGvSFNuUXgW6Kp4hXkDXMU4E3aAACdl5r2jxIgrWcZ4oSIcbx7c15zxvF5nQNJTRaz/wjdNasP/rbH++/2XomNfIMaheO9g+MjDYxjnGGPljugdEH1AXrPEHh12lc35c/tK6Pw7NUPQ4vBgoo1syz2NaZndLBcSLTBWbw+42eX1V1VYsx2hpd0rSjEgiVlO1WMDWFaeCdsfO8/ZQzOygwS6Ba1zAXs3ZThFGhSFpI0/qPM/VeOUXZXBw1BB8wZXsnZ/HMqUM7bmBHhuPH8LpOatsBwwPq6a2BNwh+M8C+EbthxExyvCnwGOLDImdtbeiIxuK+JdzvygMRxvhzXtmLx+6rzfiWB+G+JgG4XrXFHd2LW+y8z7UVAagA1EygKcZRzPsPVI1joLDp9ymFcQCSSSQCTwE0BTFqVOQ1rU7InNaU4FRtWSGppTiu6IHs94yWHzDU8jyHKOa3PY/t81uWlitB8tT6Zjseu+6w+KuS4aOJI6E3LT1CHdUT7R6e+nEUXd6m4HcdSnVOMBrZLg3pzHivCMFxetSP/LeR01H+02Vh/wCb6x+YNPqFItvUsX2lBaQCCbgSqPEcQIGYujzv5LCP7TP2a0epQOJ4nUf8zjHIWCRbXPG+0Ey1pnqs+ysR1B1B0P7zTE6nTLjA/epOwTJOcMPmnuQD1uYy+Mg+krUdm+2TmkMqG2gJO3Ik7rMOrN+T+GAAeoJOaOXed5FDvokeHPb1UM8JnNVPDO4Xce04WqysEq/CmryPA8Zr0fkqOA5aj0KPq9tMWRBeP9oWP+LZeq2/y9z03+OxrKTdRZYTiXEfjPvOXb88vJU2I4lVeZc8k+3oiMK8u6ddvIb+HVaePimDLyctzcq0e9GvKNwdFZ8H4y/CnWQdWDY797mhX1Mr2nXSL3gddjuoalINvYi9/pPI9FaqeiYLtnQfdzi0/wBQj3091JW7T0f/AJG+o+i8vOIA3nw/brgxAOv75pk2HF+2DDIp3PODAWOxMk5nGZvOx8Fxt9P3on1LMynXNMfywCI8Ta39IQAxCapCExwQDUkkkA+kLoljEPQ+ZHsCrzul3HNoyISeESWyE00Aq/JdcAgbJT6jU4C6dkup7VzEM2oRp6bHxCe2k07EeFx6G/unMpSSiqVBWRRfYQ4bqPp9VG6j+yPyrGrhiChKtJMg5oHp6j8ppo9R6z9FJCRp2QEUNHM+w/KTqxIgWHIffmuOamIBzGyVLTlp3Cl4ZSlx8EU/CXUMstLMcdoWNnYeg+yc+j0CJpU4Tnwq/JO4Kx4I0geQUPxCHTJlWFWmga9OFbLtVZofVhwzSdJ0sPA+iFY0kzMeCnw8/D12gAa7+oRNKiMslNEJ8Cdh6BRupdB6KxDUx1NMKx7nDS3hb6LtNwOqJrU0LTbcoDhTXBSJjkBEkkkgH0jcKyZoqpWdB9h1VXIv4b9J2lOA3TC6E5rwVS1IH0YuulqmKY4aftlLaPjpGDDepRVGrlIBF0HSqQ4ztpK62uXG/NaWG+1nUqAqB9EEXT/gQdZupwBugKp+GiVHBVrVEaIJ7IuEADUYh3BWNWnaUFVagk/CasVI5iPurOu5UDTF1dYfFfEbtmGo+4VPJPtfxX6RPqqP4hKmdhiU9lCFHcWatNayyDxTUe9yHpND3G+m28qWCrNymCAG7jTWb3Nx5qehXFwbHbl4LjmnSx67qMUzJ+6tVLHDUw60x1K5ie7IkFV1Eke/r5JrnSLkz7I2R2IcoWiEmN5lTGkNrINC5qGqlEVasSg3GUycSSSQCROFftyuhk5j4MhKzcSxuqsajk0FIEFsj/HRNzKqNFqam/ZPlQB6maZCjYnjlsPiad5RLOH2Dics6Jj0Y5vxmAAwW7cvDorcb0z8mPe3KQgx6JmNzCLGFPgaLwYcLbFPxeDqEjSFJWiouLh15JVKGgnVPbSLdbnout5pgPixaFU11Z4p6qqjpKAihJriDIsUiVxBD6fGHj5gHexXX8Wn+H3/ALKvSUfDH9J+eX7T1cY53TwULXRcLiSetI27Gt4hPzC/MKZlYE2I+kKsSTJZ5zIv5/dcfUHmq8VDzS+IeaWgNFTcqKpi+SGJXEw6506riSSASSSSA//Z"/>
          <p:cNvSpPr>
            <a:spLocks noChangeAspect="1" noChangeArrowheads="1"/>
          </p:cNvSpPr>
          <p:nvPr/>
        </p:nvSpPr>
        <p:spPr bwMode="auto">
          <a:xfrm>
            <a:off x="0" y="-889000"/>
            <a:ext cx="228600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1" name="Picture 7" descr="http://upload.wikimedia.org/wikipedia/commons/thumb/5/56/1e6m_comparison_Mars_Mercury_Moon_Pluto_Haumea_-_no_transparency.png/300px-1e6m_comparison_Mars_Mercury_Moon_Pluto_Haumea_-_no_transparenc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000372"/>
            <a:ext cx="364331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3" name="Picture 9" descr="http://t0.gstatic.com/images?q=tbn:ANd9GcRLhc82QHbWisIm-Kt7Y42VD6pOVcWxehXiQSVeV-UluAjgoml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643314"/>
            <a:ext cx="257176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350133"/>
          <a:ext cx="6096000" cy="15773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    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285728"/>
            <a:ext cx="86439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У некоторых животных внутри тела имеется твердая опора, которая может оказывать значительное сопротивление силе тяжести. Вследствие этого позвоночные животные, имеющие внутри тела твердый костяной или хрящевой скелет: киты, кашалоты, дельфины, акулы, слоны, крокодилы могут достигать очень большой величины тела.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AutoShape 5" descr="data:image/jpeg;base64,/9j/4AAQSkZJRgABAQAAAQABAAD/2wCEAAkGBhQQEA8UEA8PEBAUDw8PDxAPDxAPEA8PFBQVFBQQFBQXHSYeFxkjGRUUHy8gIycpLCwsFR4xNTAqNSYrLSkBCQoKDgwOFA8PGiwkHyQpKSwpKiwqLCktLCwpLCwsLCwsLCwsKSwsKSkpLCkpLCkpLCwpLCosKSkpLCkpKSkpLP/AABEIAMIBAwMBIgACEQEDEQH/xAAbAAADAQEBAQEAAAAAAAAAAAAAAQIDBAUGB//EADsQAAEDAgMGAwUGBgIDAAAAAAEAAhEDIQQSMQUiQVFhcROBkQYUMqGxM0JSwdHwFSOCkuHxQ3IWYqL/xAAaAQADAQEBAQAAAAAAAAAAAAAAAQIDBAUG/8QAKxEBAQACAQMDAgUFAQAAAAAAAAECEQMSITEEE0FRoSJhkbHwMnGB0fEU/9oADAMBAAIRAxEAPwD8tVeimeioL6yPKMHofJPz+SJVBXJ+ZEHHun4vMfJOEwFXTU9mtDGZTxHYkL1MHjA8w1zWnk8EtJ7g29F5HhhUMHm+G/be+l0+7n5OPDLz2eu6lcl1Bj2nU0sp9JWA2s2kXCka1MfglrgT1D5ynsuWlhXsu2oGHlme0/T6rpOIxGUiG1WxeMlUx1DD9QlXP7c8Wyz++vtdyodtBtSxLWHmaeUHuW/WFy1KQB3oI4Fjg7/KVWs0xNENdxLMzZ/pNpS93MbuaOTmmFzZyV044zHx2/n5J8JhMB0dXQPqV1M2S1wtWpzwEf5XH7vHAzOgumKLZ3i4dqea3qsuvXmttW+K7aewHH77I6B7voFq32bJ/wCVg7sqfouegylG7Uqh/OHQfJosvX2VWfSIe7C+8AaB1Rjcx5lpBMfuQn1zXyi3OfP21+6aHsi2b1Xu6Uqd3DzvHkvUrbKwtADxKLGjgXtc/wDucbD5LzMXt3Eh5JwzhMZQ5tR7gAI+Ia2A9EM9osQ5nhuwfisn4DTrkQeFtPUKd43uWuS63+8d2LrYM0jTd7s1pLSHUBSbVbA/EGkweNl59DDYAG9QvsYz1HtE8J3GrvwWEJI8XY9Km216z3UBHPfhx8lntP2bp1XfyBQoRaG1cRWD+supgDsIRLic7dt37OzB1qLQRS93baAWup2MWMgg/NeY32SYTLqtS9y6GgT8/qsXeyA4Yhv9VOO/FZt9m69O9KvT1A3Krmk9YiCFUmPwqX6U8d7LupFhpFtcE/C7IWxzJkDyICyxmDqPAa7AljtQ/DNAmOYAII8wvXwdXFMI8bDGqMu66m6k1xP/ALXuPLguvE7QDWh1UPok/dLC+BzLmSB9Vne6uqx8tR9lsQ8wKZaOHi7hPpK1reylVvFhPEAnL5ONivYdtqhE+8GeQp1T+QTZtSgASMQw8Ycwtd5ZuKudWIudvw+cr7FqMEuaBeIkHhOui430CNWkWm4ItzX09f2hpCxbVde+amyO4k3XLU29ScCDRdliPuiAtMc8vps9188QkSu3EeGfga5vQmVzOattbOVjKJWnhqTTU9OS9pQqypJ6oaAJgJqmMJIABJ4ACStZEWkE57JgKxSNrG+lteCpNqPVPKefyWpwzuIi03LQI05pjDu0DS7QbsPF+rZCrSLlEAnoqHaPT9UlTTHI+hCek12YUPg+G6pI0yFwPoCusVXPEuaXkAgud4rvOzD9V59Kq2d5ojlp84MLqdi6ZH2TRf7tSHdzufmhx8mFt8fz9RUDXCfGpgxbRpjlGh9AVxPbf4gY0Nz6QuksBH2haeAL87SO9oPksXUr2Lbcc5v2WGc33/3F8ep8opPcDI4cePpC7aWJEjM08iTl0WGGfqNOgMgnzK7WUY421gmVlNVWV7vSpYoWyukfhyX9QF0UqQJzZXhn3iMnHQ3aYK86i8OFjboS0x2ldGCxbaZ3mGq06eK9zWg89IPnZFlZTTrp4x2UhtRmUmSfDbmkcC5sSOnVU6s5wEGnbUillnvBuq99pub9kWOAGU0ixwdczmAAN/ysLrN+JpmLOZYS59Oo0NjiLesnjaFGr9FMsWchBqvbDvhLWVrj/qwHktMLiC94axzRpDn0cQxkdXPaP2LSmMZTFw5w1Bex9UTfXS3kOKj+LMcfthOpnO4HpcfVKzL6fZrjY7GsgmfCMDi2oR6ZfqscZioEChTqGLGnkYW+TnD6KMbtKgYJe5hA3cmakPMMF/UqGbSokNaKjXcS6o8lx6byjpy86aSuR+MrfcwT7dWn6OXHiPaKo2W18Ichs5rjUaCO/wChXsVH0QRFWk0aEtquB9Gn5LKriMv2eLtJgPy289f9KpPyVuPnQ/BPN216XHdeKgHQAj6lN2yKLvssW2Y0qjL5WXqVdsuHxsw1YaAk079rZlzuwjKgl2Faw3JIrubbqACB6LTpyn/VdTzauznMG8/MwcGOkf4C43xNhHQaLrrYZgnKzLeL12G/aAuMha4Ya7097KEQnKFtpSSEkyESkZQhL96poCwVYPf1UJhORNXn/d0837upTCpDRjup9BqtBV6D0/cLAKgmix0jEwIjv36KX151E9y79VkEKkdMbMqgH4W+TW/mE/GF7T0dNuVxCwBTlGh0tn1c1r98zneV0jlHA+sH5hZIRopNNRVHAGY/ELf/ACtW4yNRI6EfouVCnoguMrtZjANC9vHduJ7SFtUx7To508ZbM+rivMTR0xPtx6tPGM4+G7uwsjzaPyVOxtKRu0yTqSajg31Z9F5CEvbg6I9Zu0afBhHTxXfmICtmOO6aedsuuBi9DzIcDHG68ZJL24rpenW2zU0zPFvxtIj+381y1cYXfEc3C7Wj5i65k5VTCTwboZi45EWncb/vgqfig8gBgB0GYAj6LkSSuEVG5xLmiz6ZHLI11uQzNssXOBBsJ10EA+UAeimEoR0qDaxaCBH9rSfWJWZKshSWo0qIShVCSFphIqklJo/eqapCWjMJhIIVJUmpTTJQVBSmFUStCQTTSEIQmRoTawnQE+S0ZhnEwIn/ALMH1KVsnkts0LqpbNe4wMuk2e0mOwMroZsn8TiDyykesqfcx+rO8mMecEL2aeyBxDiOdx6eh9E3bKYDeI5teT5wp93FHux40JQveobDa4ix1iM0k+VufNaVNgMIkEgzBymQPU38ij3sVdb52EQvcxHsy5gkv8iLjvwWZ2AREvgkSBAn0mU/ew+qup4yF7v/AI+AQDmJvugtkRqLKv4C2Jh2oHxcY+im8+JyvASXv/wZgJBAJv8AfI06cPOFR2RTEbk9Mzp7G9vKVN9Rip86hfQt2PTJgtPGSxznAGJA1jzlYYjYI/4y7+sCD2hOc+FU8QpFaV6DmGHCD9RzB4rJa72ZJQmkUKJIhUkUjTCEIS0ZAppJqYZpqU5VEpUCoVBNNUqUha06ZOglPbPK6SAqDV62zNhGqbnSSQCBoJiTYL6GhsSmwAfy2wJfVDs0W+EmeBBmBw7TGXJMXFyeqxxup3r5Fmw3VIzbs6Sbns387Lj2lsttIkeLL+DBTkkcCTMBfV7Yr0mNjD3k585dnqDUCSLN5xqLSvJe1tKNDUJaXHWCbkyuLmxxz76acPqOTe7f8PAo035gGtfmNgADMngvqsAH0gPFdLoAIJkiIiOxtPdThcgBOWXRZ2bR3FGLryGTrob6xJv5n5LDDDo+W3Jy+7da09WjU3fEdBaIa0RIkyAHAWix9Oq68NTFWYaGxvF4JytbMEuBMa2XjvrbwaAYyl8RBMSQOHIL1dn0HVXeBTgPfYAzGf7rTGosZ7nkruTGYCoCwOiINg6ZBH3iw9iBx1stKOJFJ7ZbnNpaRusE3mbTbT9jPE1gCGm7wBT0AyEfEOQIObTrKllaHkA2LcuYAu0EWHKAl8KjpFEy5wDgGy41H5QQ86BpNxp8lBbuue92Rzt9jACS64Em8nU6k+chc9WlnsA4UxOp56ud1P0W9RrY8RrXNDQ2HPAOcgwIGgEybjXiptayFUeWth733tk8QtBiwD3dOQ5lJ2Y2LviIJDQabdSQC1tye/qEzhnEZm06rqkAkwC2jTizp+6dTJvxtweAptDgBFaqQQ2mC+ATo0kAXN9D5qNtNKqYaCBBIdBlhDi4HTK0G2qG7Pf+Gnl61aQyk8DmcDnsbQI5cpZXJc7NQY4gbzWCoA0aAbpnkPNbUKTaYfmDJ8MubQaGvymRBdMhsDMYubCdU92H2c+Kwpad8BkCIvUDbcYMNKzZS1y0/F4SwGBIscpEz35aFaP2pDnOFKm4xveKwVX2gAl7rtOhBEC8QvNxG1mkQ+iyJD81MNpPgjKbgRrB04I6r8iYs9tYFxZvsIiXNqO0J5ZhaeEar5Ze1tDGfaAuhpZuRxm7DHHgOd14hXf6bK2WU9aCSCUl0gJFNJBkhCEjSmFIMcJ6H8igOnRY9WrqqWmkCmtNpNU0SqpUZBJIA6kCVq7G02CGyfmJ7nVTlyTHyztt7YzbWhhPxHjAHVe3s7CMvcfDAAtBmAT87dl8+/bQIADBxJBjXSQdZhZjazgIbIF9TNuSyvPi5OT0/NyTXh9pgXBh+IaC8wDoTJR7S0WuaK9IQHODazB9y+6+ORgCeY6r5rD7fGWHiTOsa85X0OG29QdTflpNY7waolheJkauE5XdiI+qVvV3jz7w8nFl1ZR8yaut7Sf0VVcXfgZ49D/tRXILJkSTawHCf1WbXDMN0Os0QbArnytenhjPNb0ah5gN42nX/CKTMzmieBJk6ASZ9OK46uIOclrMgHAOGsRMoOM1g3gN6xEEWWNyjpnHl5fQYB4fVzNs1jXFuY30iCe4+a69mVH+Jezs8gm0kSc3YH814ODxeQGCBmBueEELP+MvplwFx8MxEDtdV1STdR7dtsj9CxuMY6oatSmH1XNa2p4WUZocJqBpGUOIkGdfMhdDThJLgzHuLXDxQWYcS+bm7uml9ei/Mae3asgNubRaTZdFXaeIytBqUmgFxAztzEnXNBPNKfin4dn7Vxv4rNv1PGY/Cva1vh1mhkxeg4VHmN2o1jwSRbQ8dDovK/jWVziabBm/lilTzMY6wmwI3QIvzNo4/nH8Vqt/5GWB4g66p1PaetLIcBlAEBsh0Gbze/ks7rDztrjxZZeNP0HD+GHBz/FGV2YgHKwDUX4wAOpvwCzfhgW1HmaVAQ45ifELCYByWBBNtY8pXwT/AGprHNJaZdnO7x/1Zc9fb9V7S1z5l0knU8AOwU3ljSenz+X6J/5bTpAU6bAaZAzucCalxoJPCAe/Jbe8Etq/zKdN7WEB7A0MLaj2B2YXFw4i2sRfj+V++umZuuirtuo4ODnTmyg2/DER6Kfci/8Az3tp9dtWg6ixxBkFwIyOiRYAkEyBcxz43leZhMdneW5W5GtLtBYhp3nO4ibkdF8+dpviJERGl9ZseCKTSfisD93n3/Ra8UvJlrErh0493Xiqwe8uaIbfKOQ6dL27rJCF7GGEwmowt2SEIVgikmSkkYSQhI0hS5qaayslmqpph3AlocDHEgwe97KnV2AboLnzx+ED81zumDHHXqFNMXHay57cpZinol739Gj5eZcewEW6DkmGDl63TlC3mGMPfwYKcqUArROlZRyCcRMEiRBg8FIKaXTPoWkEuGl/qpGIgzxtqtEiOa5s/Ty/03TTGz5iDXBmRPIfqh9UEaZYAFpMpeCP2VnUAGk95XHycWWE3lY2x6bezejW+GeB+S6MVUaRI1Mz3XnJh56rGZXWjvFNytHEZes3M8FjKC5AaeR9FN3fEbYyQpRKoUzyP0Vtw/M+irDh5M/EFzxnyySldYpAcPW6tdU9Db5rK88+I4wwnQE+S0bhjxgfMrolC2x9FhPPdF58r4TTpAaa8ytFKcrtxxmM1Iwtt700JIlUkIKSEjCRQkgzlCUoSNAKalNZGpSbes/qmghLKbgMFUs2aKgVUu4VhoQkqCgU1EqgUbLRqVSlAjSlSkEkgARNwDdaUMQ2mQWtzOBmSBFtIBXMiVllhMrulcd734D95xLokmYGicpSiVWGMx8LUCiUgULQjSRKUoCkKU0A0JIlGyNNSmE9gyhJCNg0kJEo2DKklBKSWzNCUoS2aUJJrIzTBUolVsKQiUIIwUFJNMiTBSKJQapQUgU09pSlKblKlRynKlCNhSalNPYOUpRKSNg5TlSmnsGhJCNhSakJpkE1KaAEiUSklsCUk0ktmaFEoS2NFKcqU1nKpSEpTT2QTlJCqUGnKSEbI0kIQBKoFQmCjYMqVagooglCUoS2ZpqU5T2AhKUI2DlNSmCjYNEpShPYUEJSgJkqUiUJSjYBKEJJbMJEoJSKm0CUIQlsylClMFZympMFShPZKQlKarZGhSnKewaaUoT2AhCRQFgpOSBTKCQhBSUbUacqUJ7ByglJCNg5TlSmjYNMKVQTlI0JIVbAlEpEolLYCCUpSU7M0kJJbBoUoS2ZJrUUPh3tRPymB14d1p7gbbzb8Cf081ltWnMnK6Pc4yy4XJEiSBY/mE/cxffFsvIzOWYveJM9lXUWnOmt6uEDQTnnda6IHG0a6gkW5FQ2hM7zRBAMmNY+U/RPqLTNC2OGN95hvEB3Yz2urGAN95usanW9tOhT2nTmTlb+4mSJbInjrpp6/Xkm7AH8Tet+KOo9MJSW/ubp1bpMzbWP33SqYYtbMtPQEynstMFQUoCewblKoqClThyhShI1ShSgoBympTlAMKlITVQqpIlIlJGyNEpISMIlEpIMJJpJAJpIS2bPN1TBQhefLXRYpCELXdRYaYQhXKmmFQ+SELSVnRCUIQtCEKoQhUQSSQgGoKaEqIlNCFKiTQhMEmhCAYTCEJpoQkhFMIQhAIoQhBhIoQlTJCEKFP/Z"/>
          <p:cNvSpPr>
            <a:spLocks noChangeAspect="1" noChangeArrowheads="1"/>
          </p:cNvSpPr>
          <p:nvPr/>
        </p:nvSpPr>
        <p:spPr bwMode="auto">
          <a:xfrm>
            <a:off x="0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5" name="Picture 7" descr="http://animals-wild.ru/uploads/posts/2011-07/1312268752_pottw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429024" cy="2500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http://t2.gstatic.com/images?q=tbn:ANd9GcRDGwdOHoUysxSzUOOm4DQ7tv6t6KFNuzFGwxkZ03DlPc4NmU3T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643182"/>
            <a:ext cx="428628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7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Некоторые из беспозвоночных, например, немертины и некоторые ленточные глисты иногда достигают весьма значительной длины в несколько метров; но это нисколько не противоречит сказанному, так как эти животные весьма малоподвижны, живут в воде или в других животных и притом, несмотря на огромную длину, масса тела их очень невелика.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t1.gstatic.com/images?q=tbn:ANd9GcRqMjdYTmVCh2GoZO5L8JiR2Buf08muDmOBY3cYqDX5RSA4Rc8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00438"/>
            <a:ext cx="428628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6215082"/>
            <a:ext cx="7000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Морской червь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немертина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один из длиннейших организмов на земле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t1.gstatic.com/images?q=tbn:ANd9GcQZXiifGSDnlPv72tGXffPvVi1ChfHGW8AbMgT8ftwjJuCsj8IL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14620"/>
            <a:ext cx="400052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373</TotalTime>
  <Words>1060</Words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2012-08-10T16:59:27Z</dcterms:created>
  <dcterms:modified xsi:type="dcterms:W3CDTF">2012-08-14T10:06:51Z</dcterms:modified>
</cp:coreProperties>
</file>