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70" r:id="rId5"/>
    <p:sldId id="271" r:id="rId6"/>
    <p:sldId id="259" r:id="rId7"/>
    <p:sldId id="260" r:id="rId8"/>
    <p:sldId id="264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72" r:id="rId17"/>
    <p:sldId id="273" r:id="rId18"/>
    <p:sldId id="274" r:id="rId19"/>
    <p:sldId id="275" r:id="rId20"/>
    <p:sldId id="276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E6680-99E6-4F63-BE42-5106A9C6C97D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61F36-11C7-489F-B671-F14D93D81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61F36-11C7-489F-B671-F14D93D8178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03A6-2C5A-4AD5-86D3-98B427991645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70AE2-E0B5-4A2A-B8F8-E8221C46385A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54C7-ECF3-47C8-916A-28C9B62F7A81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FEB0E-8873-495F-9843-329330A10653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6B6F-0478-4F08-A139-7BFB77E28DAD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B079-ED67-4943-8192-17BD8FF6340A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54C9-DFA6-4815-9540-BECF992CE312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1ECA-7C0C-4DBE-9136-CF06387E0A3A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93C46-D9E6-4AAF-A4E6-54117148F5EB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274B9-D5AB-4C39-B444-9BF006B832FD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69F65-FC7B-4EAF-AB9E-8BF99F205412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E84CF3-2671-48B1-ACAE-7E8526E4923F}" type="datetime1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1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iteach.ru/images/d/d0/Pl_wektor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files.school-collection.edu.ru/dlrstore/aad031b3-77f3-4670-b272-d67668d890ee/7_196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rudocs.exdat.com/pars_docs/tw_refs/25/24518/24518_html_m603348b6.pn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900igr.net/datai/fizika/Davlenie-v-soobschajuschikhsja-sosudakh/0012-012-Vodomernoe-steklo-parovogo-kotl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e-lib.gasu.ru/eposobia/davydkina/images/image027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www.bargainbiatch.typepad.com/.a/6a00e55203e66b8833013485b38826970c-800w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5100/salvavenia.7/0_2cb68_916cdac0_XL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krugosvet.ru/images/1001153_PH02555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900igr.net/datai/fizika/Soobschajuschiesja-sosudy-i-ikh-primenenie/0029-019-Fontany.pn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pics.lj.ivanovo.ru/disk2/uploads16/jZnWZx5T4CzKMOJKUmJU/14.jpg" TargetMode="External"/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hyperlink" Target="http://i039.radikal.ru/1103/7f/c4fffcf0fe5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3700/dasha-yudakova.9/0_14e18_68446560_L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i072.radikal.ru/1006/c3/4b63499a36e1.jpg" TargetMode="External"/><Relationship Id="rId9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900igr.net/datai/fizika/Davlenie-v-soobschajuschikhsja-sosudakh/0016-021-Povtorim-izuchennoe.jp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img_url=www.clipproject.info/Cliparts_Free/Schule_Free/Clipart-Cartoon-Design-17.gif&amp;iorient=&amp;icolor=&amp;site=&amp;text=%D0%BA%D0%B0%D1%80%D1%82%D0%B8%D0%BD%D0%BA%D0%B8%20%D1%83%D1%87%D0%B5%D0%BD%D0%B8%D0%BA%D0%BE%D0%B2%20%D0%B2%20%D1%88%D0%BA%D0%BE%D0%BB%D0%B5&amp;wp=&amp;pos=0&amp;isize=&amp;type=&amp;recent=&amp;rpt=simage&amp;itype=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hyperlink" Target="http://s017.radikal.ru/i432/1111/6a/a260a4875990.jpg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nano.kriulino.ru/wp-content/uploads/2012/05/1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chool.xvatit.com/images/2/20/Pic_100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dic.academic.ru/pictures/es/26995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_url=www.goldmoscow.com/pict/08052005172844_C4316.JPG&amp;iorient=&amp;icolor=&amp;site=&amp;text=%D0%BA%D0%B0%D1%80%D1%82%D0%B8%D0%BD%D0%BA%D0%B8%20%D0%BA%D0%BE%D1%84%D0%B5%D0%B9%D0%BD%D0%B8%D0%BA&amp;wp=&amp;pos=15&amp;isize=&amp;type=&amp;recent=&amp;rpt=simage&amp;itype=&amp;nojs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img_url=damascus.ru/images/damascus_akses_vost_350s.jpg&amp;iorient=&amp;icolor=&amp;site=&amp;text=%D0%BA%D0%B0%D1%80%D1%82%D0%B8%D0%BD%D0%BA%D0%B8%20%D0%BA%D0%BE%D1%84%D0%B5%D0%B9%D0%BD%D0%B8%D0%BA&amp;wp=&amp;pos=1&amp;isize=&amp;type=&amp;recent=&amp;rpt=simage&amp;itype=&amp;nojs=1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images.yandex.ru/yandsearch?img_url=www.ljplus.ru/img4/a/_/a_shutov/politik00.jpg&amp;iorient=&amp;icolor=&amp;site=&amp;text=%D0%BA%D0%B0%D1%80%D1%82%D0%B8%D0%BD%D0%BA%D0%B8%20%D0%BB%D0%B5%D0%B9%D0%BA%D0%B0&amp;wp=&amp;pos=27&amp;isize=&amp;type=&amp;recent=&amp;rpt=simage&amp;itype=&amp;nojs=1" TargetMode="External"/><Relationship Id="rId4" Type="http://schemas.openxmlformats.org/officeDocument/2006/relationships/hyperlink" Target="http://images.yandex.ru/yandsearch?img_url=www.cook.freecopy.su/cookbook/pictures/4306.jpg&amp;iorient=&amp;icolor=&amp;site=&amp;text=%D0%BA%D0%B0%D1%80%D1%82%D0%B8%D0%BD%D0%BA%D0%B8%20%D1%87%D0%B0%D0%B9%D0%BD%D0%B8%D0%BA&amp;wp=&amp;pos=4&amp;isize=&amp;type=&amp;recent=&amp;rpt=simage&amp;itype=&amp;nojs=1" TargetMode="Externa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900igr.net/datai/fizika/Soobschajuschiesja-sosudy-i-ikh-primenenie/0011-004-Opyt-1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900igr.net/datai/fizika/Davlenie-v-soobschajuschikhsja-sosudakh/0009-010-Zakon-soobschajuschikhsja-sosudov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rektor.ru/_mod_files/ce_images/eshop/molecule_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naukamira.ru/pribor/IMG_264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857232"/>
            <a:ext cx="8143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«Сообщающиеся сосуды»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(урок физики, 7 класс)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3429000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Аксенова Наталья Петровна, учитель физики МБОУ «ООШ № 100 им. С. Е. Цветкова»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6143644"/>
            <a:ext cx="351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Новокузнецк, 2012г.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8143900" y="6286520"/>
            <a:ext cx="714380" cy="357190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wiki.iteach.ru/images/d/d0/Pl_wekto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928934"/>
            <a:ext cx="3143272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214422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сообщающихся сосудах любой формы и сечения поверхности однородной жидкости устанавливаются на одном уровне (при условии, что давление  воздуха над жидкостью одинаковое).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364" y="357166"/>
            <a:ext cx="3028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 № 1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files.school-collection.edu.ru/dlrstore/aad031b3-77f3-4670-b272-d67668d890ee/7_19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5000660" cy="322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0010-004-Soobschajuschiesja-sosud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3571900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357686" y="2285992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Уровни  жидкостей будут различными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428604"/>
            <a:ext cx="4429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ВЫВОД № 2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1285860"/>
            <a:ext cx="835824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равенстве давлений высота столба жидкости с большей плотностью будет меньше высоты столба жидкости с меньшей плотностью.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rudocs.exdat.com/pars_docs/tw_refs/25/24518/24518_html_m603348b6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928934"/>
            <a:ext cx="2643206" cy="3605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627" y="500041"/>
            <a:ext cx="3786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Водомерное стекло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парового котла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1714488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Объясните принцип работы этого прибора.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http://900igr.net/datai/fizika/Davlenie-v-soobschajuschikhsja-sosudakh/0012-012-Vodomernoe-steklo-parovogo-kotl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648229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http://e-lib.gasu.ru/eposobia/davydkina/images/image027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2928934"/>
            <a:ext cx="4643470" cy="3433769"/>
          </a:xfrm>
          <a:prstGeom prst="rect">
            <a:avLst/>
          </a:prstGeom>
          <a:noFill/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bargainbiatch.typepad.com/.a/6a00e55203e66b8833013485b38826970c-800wi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5076825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2" name="Picture 6" descr="http://www.krugosvet.ru/images/1001153_PH02555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28604"/>
            <a:ext cx="3743325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4" name="Picture 8" descr="http://img-fotki.yandex.ru/get/5100/salvavenia.7/0_2cb68_916cdac0_XL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2714620"/>
            <a:ext cx="5076825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001153_6634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5286412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572132" y="57148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Схема шлюза: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1142984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Объясните наблюдаемое явление в опыте.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3000372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Где можно использовать принцип работы данного прибора?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900igr.net/datai/fizika/Soobschajuschiesja-sosudy-i-ikh-primenenie/0029-019-Fontany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00108"/>
            <a:ext cx="3286148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8" name="Picture 4" descr="http://i039.radikal.ru/1103/7f/c4fffcf0fe5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000528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50" name="Picture 6" descr="http://i072.radikal.ru/1006/c3/4b63499a36e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4429155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52" name="Picture 8" descr="http://img-fotki.yandex.ru/get/3700/dasha-yudakova.9/0_14e18_68446560_L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2643182"/>
            <a:ext cx="46101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54" name="Picture 10" descr="http://pics.lj.ivanovo.ru/disk2/uploads16/jZnWZx5T4CzKMOJKUmJU/14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2571744"/>
            <a:ext cx="5076825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00364" y="2928934"/>
            <a:ext cx="3214710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ФОНТАНЫ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900igr.net/datai/fizika/Davlenie-v-soobschajuschikhsja-sosudakh/0016-021-Povtorim-izuchenno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357718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7234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Вами артезианский колодец.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200024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Объясните действие такого колодца.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3071810"/>
            <a:ext cx="350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Слой земли (2) состоит из песка или другого материала, легко пропускающего воду. Слои (1 и 3) водонепроницаемые.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85728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Попробуйте определить, насколько хорошо вы усвоили новое знание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«Волшебной лестнице знаний»: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festival.1september.ru/articles/417119/Image579.gif"/>
          <p:cNvPicPr/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1714488"/>
            <a:ext cx="7715303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357166"/>
            <a:ext cx="84296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урока: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Обосновать расположение поверхности однородной жидкости в сообщающихся сосудах на одном уровне. Показать примеры применения сообщающихся сосудов в быту и технике.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14282" y="1714488"/>
            <a:ext cx="85725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повторить формулу для расчета гидростатического давления;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продолжить формирование понятия давления жидкости на дно сосуд и изучение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закона Паскаля на примере однородных и разнородных жидкостей;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сформировать понятие о сообщающихся сосудах и их свойствах.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продолжить формирование умений анализировать, сравнивать, находить примеры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сообщающихся сосудов в быту, технике, природе;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устанавливать связи между элементами содержания ранее изученного материала.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воспитание аккуратности, умения слушать товарищей, высказывать свою точку зрения.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714356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428869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§ 39.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Рассмотрите внимательно дома все окружающие вас предметы и найдите среди них сообщающиеся сосуды.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im4-tub-ru.yandex.net/i?id=186121899-2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207170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0" name="Picture 4" descr="http://s017.radikal.ru/i432/1111/6a/a260a487599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4000504"/>
            <a:ext cx="3443289" cy="2571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71480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 презентации использовались: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857364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Картинки –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images.yandex.ru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Учебник А. В. Перышкин, «Физика, 7 класс» - издательство «Дрофа», 2011г.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Картинки рефлексии – по материалам доклада А. Р. Александровой «Рефлексия на современном уроке», с. Чернава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Ивантеевского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Саратовской области.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nano.kriulino.ru/wp-content/uploads/2012/05/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85926"/>
            <a:ext cx="4143404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500042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Вопрос № 1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2428868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Объясните принцип действия  известного Вам прибора.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school.xvatit.com/images/2/20/Pic_10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b="11912"/>
          <a:stretch>
            <a:fillRect/>
          </a:stretch>
        </p:blipFill>
        <p:spPr bwMode="auto">
          <a:xfrm>
            <a:off x="214282" y="1500174"/>
            <a:ext cx="3143272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86050" y="642918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Вопрос № 2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2214554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1857364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Почему вода вытекает из отверстий?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1934" y="3786190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Из чего следует, что давление увеличивается с глубиной?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dic.academic.ru/pictures/es/26995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4572032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928926" y="571480"/>
            <a:ext cx="3339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Вопрос № 3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00174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Вами 3 сосуда с одинаковой площадью дна.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5" y="221455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какой сосуд налито больше воды?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3214686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Одинаково ли давление воды на дно в этих сосудах?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4714884"/>
            <a:ext cx="342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одинаковой ли силой давит вода на дно в этих сосудах?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кофей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642918"/>
            <a:ext cx="2219334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4" descr="лейка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28604"/>
            <a:ext cx="1928826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6" descr="http://im2-tub-ru.yandex.net/i?id=177372438-6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143380"/>
            <a:ext cx="2547942" cy="2214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8" descr="http://im6-tub-ru.yandex.net/i?id=114170530-5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3643314"/>
            <a:ext cx="1928826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0" name="Picture 10" descr="http://im0-tub-ru.yandex.net/i?id=573793063-03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20" y="3500438"/>
            <a:ext cx="2357454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4" name="Picture 14" descr="http://im8-tub-ru.yandex.net/i?id=278564995-11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58" y="357166"/>
            <a:ext cx="2714644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i/fizika/Soobschajuschiesja-sosudy-i-ikh-primenenie/0011-004-Opyt-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2857520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643306" y="2214555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произойдет, если убрать зажим?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900igr.net/datai/fizika/Davlenie-v-soobschajuschikhsja-sosudakh/0009-010-Zakon-soobschajuschikhsja-sosudov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000108"/>
            <a:ext cx="507209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857224" y="4813994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одну из трубок поднимать, опускать, наклонять в стороны – уровни жидкости не будут меняться.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www.rektor.ru/_mod_files/ce_images/eshop/molecule_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4286280" cy="2887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://naukamira.ru/pribor/IMG_264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3214686"/>
            <a:ext cx="5000660" cy="3252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246</TotalTime>
  <Words>482</Words>
  <PresentationFormat>Экран (4:3)</PresentationFormat>
  <Paragraphs>77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2012-10-08T15:35:51Z</dcterms:created>
  <dcterms:modified xsi:type="dcterms:W3CDTF">2012-11-09T07:17:19Z</dcterms:modified>
</cp:coreProperties>
</file>