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6" r:id="rId8"/>
    <p:sldId id="267" r:id="rId9"/>
    <p:sldId id="268" r:id="rId10"/>
    <p:sldId id="269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36DF1-7942-4686-88DF-EED7898F03BD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4C1E5-E3F9-44E8-8FCF-76573A2A6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4C1E5-E3F9-44E8-8FCF-76573A2A60D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026BF-54C8-4E74-B40D-A9A0A02C52B9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2156E-42F0-4886-A5CA-4D0EE219C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61;&#1091;&#1088;&#1072;&#1089;&#1105;&#1074;&#1072;%20&#1070;&#1083;&#1080;&#1103;\&#1089;&#1086;&#1074;&#1088;&#1077;&#1084;&#1077;&#1085;&#1085;&#1072;&#1103;%20&#1082;&#1083;&#1072;&#1089;&#1089;&#1080;&#1082;&#1072;%20-%20&#1052;&#1091;&#1079;&#1099;&#1082;&#1072;%20&#1072;&#1085;&#1075;&#1077;&#1083;&#1086;&#1074;(&#1085;&#1086;&#1074;&#1072;&#1103;%20&#1074;&#1077;&#1088;&#1089;&#1080;&#1103;)%20(1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61;&#1091;&#1088;&#1072;&#1089;&#1105;&#1074;&#1072;%20&#1070;&#1083;&#1080;&#1103;\&#1089;&#1086;&#1074;&#1088;&#1077;&#1084;&#1077;&#1085;&#1085;&#1072;&#1103;%20&#1082;&#1083;&#1072;&#1089;&#1089;&#1080;&#1082;&#1072;%20-%20&#1052;&#1091;&#1079;&#1099;&#1082;&#1072;%20&#1072;&#1085;&#1075;&#1077;&#1083;&#1086;&#1074;(&#1085;&#1086;&#1074;&#1072;&#1103;%20&#1074;&#1077;&#1088;&#1089;&#1080;&#1103;)%20(1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Современный балет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odern-407x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785926"/>
            <a:ext cx="3876675" cy="3810000"/>
          </a:xfrm>
          <a:prstGeom prst="rect">
            <a:avLst/>
          </a:prstGeom>
        </p:spPr>
      </p:pic>
      <p:pic>
        <p:nvPicPr>
          <p:cNvPr id="6" name="современная классика - Музыка ангелов(новая версия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6021288"/>
            <a:ext cx="304800" cy="304800"/>
          </a:xfrm>
          <a:prstGeom prst="rect">
            <a:avLst/>
          </a:prstGeom>
          <a:noFill/>
          <a:ln>
            <a:noFill/>
          </a:ln>
          <a:effectLst>
            <a:outerShdw blurRad="114300"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929190" y="3500438"/>
            <a:ext cx="3857652" cy="2138362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Выполнила:</a:t>
            </a:r>
          </a:p>
          <a:p>
            <a:pPr algn="just"/>
            <a:r>
              <a:rPr lang="ru-RU" sz="2000" b="1" dirty="0" err="1" smtClean="0">
                <a:solidFill>
                  <a:schemeClr val="tx1"/>
                </a:solidFill>
              </a:rPr>
              <a:t>Хурасёва</a:t>
            </a:r>
            <a:r>
              <a:rPr lang="ru-RU" sz="2000" b="1" dirty="0" smtClean="0">
                <a:solidFill>
                  <a:schemeClr val="tx1"/>
                </a:solidFill>
              </a:rPr>
              <a:t> Юлия Юрьевна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Руководитель:</a:t>
            </a:r>
          </a:p>
          <a:p>
            <a:pPr algn="just"/>
            <a:r>
              <a:rPr lang="ru-RU" sz="2000" b="1" dirty="0" err="1" smtClean="0">
                <a:solidFill>
                  <a:schemeClr val="tx1"/>
                </a:solidFill>
              </a:rPr>
              <a:t>Овчинникова</a:t>
            </a:r>
            <a:r>
              <a:rPr lang="ru-RU" sz="2000" b="1" dirty="0" smtClean="0">
                <a:solidFill>
                  <a:schemeClr val="tx1"/>
                </a:solidFill>
              </a:rPr>
              <a:t> Елена Николаевна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6000768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МОУ  ДОД  ДШИ  п.Октябрьский </a:t>
            </a:r>
          </a:p>
          <a:p>
            <a:pPr algn="ctr"/>
            <a:r>
              <a:rPr lang="ru-RU" b="1" dirty="0" smtClean="0"/>
              <a:t>Радищевского района Ульяновской области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2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80728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Наталья Сомова и Максим Маринин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Танцевальная пара Наталья Сомова и Максим Маринин"/>
          <p:cNvPicPr>
            <a:picLocks noChangeAspect="1" noChangeArrowheads="1"/>
          </p:cNvPicPr>
          <p:nvPr/>
        </p:nvPicPr>
        <p:blipFill>
          <a:blip r:embed="rId2" cstate="print"/>
          <a:srcRect r="578" b="10516"/>
          <a:stretch>
            <a:fillRect/>
          </a:stretch>
        </p:blipFill>
        <p:spPr bwMode="auto">
          <a:xfrm>
            <a:off x="251520" y="1484784"/>
            <a:ext cx="447208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823520" y="98072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Кристина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Кретова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Алексей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Ягудин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Танцевальная пара Кристина Кретова и Алексей Ягудин"/>
          <p:cNvPicPr>
            <a:picLocks noChangeAspect="1" noChangeArrowheads="1"/>
          </p:cNvPicPr>
          <p:nvPr/>
        </p:nvPicPr>
        <p:blipFill>
          <a:blip r:embed="rId3" cstate="print"/>
          <a:srcRect r="-191" b="10392"/>
          <a:stretch>
            <a:fillRect/>
          </a:stretch>
        </p:blipFill>
        <p:spPr bwMode="auto">
          <a:xfrm>
            <a:off x="5076056" y="1340768"/>
            <a:ext cx="3888432" cy="4183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7584" y="692696"/>
            <a:ext cx="1726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Clip dance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412776"/>
            <a:ext cx="61206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dance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модное направление в современных танцах. Примерить на себя роль музыкального исполнителя, которому нужно передать характер, ритмичность и слова песни, – задача интересная, но не самая легкая. Поэтому направление включает в себя две обучающие составляющие: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4077072"/>
            <a:ext cx="3211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хореография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актерское мастерство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ancapinguins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76672"/>
            <a:ext cx="2066925" cy="131445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005064"/>
            <a:ext cx="2400672" cy="2609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51720" y="332656"/>
            <a:ext cx="626469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Непременные атрибуты  современного балета: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выворотность ног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большой танцевальный шаг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гибкость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устойчивость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вращение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легкий, высокий прыжок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свободное и пластичное владение руками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выносливость и сила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140968"/>
            <a:ext cx="21431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908720"/>
            <a:ext cx="2592288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429000"/>
            <a:ext cx="2481819" cy="306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645024"/>
            <a:ext cx="279651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7772400" cy="150018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Современный балет основывается не на сольных партиях отдельных танцоров, на парном выступлении. Кроме того, современный балетный танец, благодаря определенной свободе движения и танца, не стесненной многочисленными правилами, позволяет увлечься балетом уже в зрелом возрасте. Ведь танец в стиле модерн не требует отличной техники, в нем главное – природная пластика тела, позволяющая выполнять сложные движения.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а 29 из 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501008"/>
            <a:ext cx="4896544" cy="2539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128" y="1124744"/>
            <a:ext cx="7848872" cy="223224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последнее время современный балет получил широкое распространение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Различные элементы классического балета гармонично сочетаются с новыми танцевальными движениями, что дает свободу вариаций и комбинаций, а это придает танцу особую выразительность. Современный балет – это, прежде всего, танец эксперимента.</a:t>
            </a:r>
          </a:p>
          <a:p>
            <a:endParaRPr lang="ru-RU" dirty="0"/>
          </a:p>
        </p:txBody>
      </p:sp>
      <p:pic>
        <p:nvPicPr>
          <p:cNvPr id="2050" name="Picture 2" descr="Картинка 17 из 96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636912"/>
            <a:ext cx="2088232" cy="3341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Картинка 37 из 96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573016"/>
            <a:ext cx="34563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69 из 110"/>
          <p:cNvPicPr>
            <a:picLocks noChangeAspect="1" noChangeArrowheads="1"/>
          </p:cNvPicPr>
          <p:nvPr/>
        </p:nvPicPr>
        <p:blipFill>
          <a:blip r:embed="rId2" cstate="print"/>
          <a:srcRect l="14286" t="10857" r="4082" b="19929"/>
          <a:stretch>
            <a:fillRect/>
          </a:stretch>
        </p:blipFill>
        <p:spPr bwMode="auto">
          <a:xfrm>
            <a:off x="2555776" y="1916832"/>
            <a:ext cx="3323663" cy="4237671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88640"/>
            <a:ext cx="7772400" cy="150018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Современный балет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2348880"/>
            <a:ext cx="5364088" cy="2304256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классический балет – это гармония музыки и танца, которые неразрывно связаны между собой, то современный балет – это, прежде всего, эксперимент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modern-407x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876675" cy="3810000"/>
          </a:xfrm>
          <a:prstGeom prst="rect">
            <a:avLst/>
          </a:prstGeom>
        </p:spPr>
      </p:pic>
      <p:pic>
        <p:nvPicPr>
          <p:cNvPr id="6" name="современная классика - Музыка ангелов(новая версия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6021288"/>
            <a:ext cx="304800" cy="304800"/>
          </a:xfrm>
          <a:prstGeom prst="rect">
            <a:avLst/>
          </a:prstGeom>
          <a:noFill/>
          <a:ln>
            <a:noFill/>
          </a:ln>
          <a:effectLst>
            <a:outerShdw blurRad="114300" sx="1000" sy="1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2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xmages.net/out.php/i254371_10.jpg"/>
          <p:cNvPicPr>
            <a:picLocks noChangeAspect="1" noChangeArrowheads="1"/>
          </p:cNvPicPr>
          <p:nvPr/>
        </p:nvPicPr>
        <p:blipFill>
          <a:blip r:embed="rId2" cstate="print">
            <a:lum bright="20000" contrast="-40000"/>
          </a:blip>
          <a:srcRect l="7583" t="22033" r="18538" b="-172"/>
          <a:stretch>
            <a:fillRect/>
          </a:stretch>
        </p:blipFill>
        <p:spPr bwMode="auto">
          <a:xfrm>
            <a:off x="2699792" y="4869161"/>
            <a:ext cx="2908168" cy="19888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548680"/>
            <a:ext cx="70567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современного балета началось в XX веке, когда многие искусства переживали сильные изменения.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Началось все с появления новых, порой неожиданных элементов танца и кардинальной метаморфозы облика танцоров. Современный балет отказывается от пачек и пуантов, пришедшие им на смену свободные, удлиненные одеяния балерин создают воздушный, утонченный образ. Многие танцоры начинают выходить на сцену и вовсе босиком.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a459170b4a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1124744"/>
            <a:ext cx="1162050" cy="15121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mm~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60648"/>
            <a:ext cx="1584176" cy="1901011"/>
          </a:xfrm>
          <a:prstGeom prst="rect">
            <a:avLst/>
          </a:prstGeom>
        </p:spPr>
      </p:pic>
      <p:pic>
        <p:nvPicPr>
          <p:cNvPr id="13" name="Рисунок 12" descr="49701905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0648"/>
            <a:ext cx="1427033" cy="1816224"/>
          </a:xfrm>
          <a:prstGeom prst="rect">
            <a:avLst/>
          </a:prstGeom>
        </p:spPr>
      </p:pic>
      <p:pic>
        <p:nvPicPr>
          <p:cNvPr id="2052" name="Picture 4" descr="Привлекательные современного балета Фото со стока - 9102397"/>
          <p:cNvPicPr>
            <a:picLocks noChangeAspect="1" noChangeArrowheads="1"/>
          </p:cNvPicPr>
          <p:nvPr/>
        </p:nvPicPr>
        <p:blipFill>
          <a:blip r:embed="rId4" cstate="print"/>
          <a:srcRect t="20790"/>
          <a:stretch>
            <a:fillRect/>
          </a:stretch>
        </p:blipFill>
        <p:spPr bwMode="auto">
          <a:xfrm>
            <a:off x="6876256" y="4379955"/>
            <a:ext cx="2088232" cy="2478045"/>
          </a:xfrm>
          <a:prstGeom prst="rect">
            <a:avLst/>
          </a:prstGeom>
          <a:noFill/>
        </p:spPr>
      </p:pic>
      <p:sp>
        <p:nvSpPr>
          <p:cNvPr id="14" name="Минус 13"/>
          <p:cNvSpPr/>
          <p:nvPr/>
        </p:nvSpPr>
        <p:spPr>
          <a:xfrm rot="2997923" flipV="1">
            <a:off x="897829" y="1173760"/>
            <a:ext cx="3027861" cy="89533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2132856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Современный балет отказывается от сложного выворота ног, от высоких прыжков и удлинений рук и ног. Многие танцоры начинают выступать босиком, а пуанты и пачки не являются основной одеждой балерины.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Кроме того, современный балетный танец, благодаря определенной свободе движения и танца, не стесненной многочисленными правилами, позволяет увлечься балетом уже в зрелом возрасте.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Минус 11"/>
          <p:cNvSpPr/>
          <p:nvPr/>
        </p:nvSpPr>
        <p:spPr>
          <a:xfrm rot="2997923" flipV="1">
            <a:off x="4656967" y="1142162"/>
            <a:ext cx="2926409" cy="80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rosbalt.ru/photobank/4/6/2/e/HcXgkTG9-650.jpg"/>
          <p:cNvPicPr>
            <a:picLocks noChangeAspect="1" noChangeArrowheads="1"/>
          </p:cNvPicPr>
          <p:nvPr/>
        </p:nvPicPr>
        <p:blipFill>
          <a:blip r:embed="rId2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5004048" y="1196752"/>
            <a:ext cx="391964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99592" y="1412776"/>
            <a:ext cx="5400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Современный балет – это не столько сольные партии, сколько парные выступления. Несколько видоизмененные классические элементы, удачно сочетаясь с привнесенными движениями, составляют танец. Новые балетные позиции, свобода выражения чувств и идей, великолепная пластика танцоров, уход от консервативности – главные определяющие современного балета.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Человек, который создал современный балет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 </a:t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659" y="2143116"/>
            <a:ext cx="5294299" cy="298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63888" y="5214950"/>
            <a:ext cx="2293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Роберта Боско 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-315416"/>
            <a:ext cx="7772400" cy="150018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Звёзды современного балета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88840"/>
            <a:ext cx="4211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Вера Арбузова и Алексей Тихонов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Танцевальная пара Вера Арбузова и Алексей Тихонов"/>
          <p:cNvPicPr>
            <a:picLocks noChangeAspect="1" noChangeArrowheads="1"/>
          </p:cNvPicPr>
          <p:nvPr/>
        </p:nvPicPr>
        <p:blipFill>
          <a:blip r:embed="rId2" cstate="print"/>
          <a:srcRect l="6820" r="11205" b="13150"/>
          <a:stretch>
            <a:fillRect/>
          </a:stretch>
        </p:blipFill>
        <p:spPr bwMode="auto">
          <a:xfrm>
            <a:off x="611560" y="2492896"/>
            <a:ext cx="388843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860032" y="1988840"/>
            <a:ext cx="405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Юлия Махалина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Повилас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Ванагас</a:t>
            </a:r>
          </a:p>
          <a:p>
            <a:endParaRPr lang="ru-RU" dirty="0"/>
          </a:p>
        </p:txBody>
      </p:sp>
      <p:pic>
        <p:nvPicPr>
          <p:cNvPr id="2052" name="Picture 4" descr="Танцевальная пара Юлия Махалина и Повилас Ванагас"/>
          <p:cNvPicPr>
            <a:picLocks noChangeAspect="1" noChangeArrowheads="1"/>
          </p:cNvPicPr>
          <p:nvPr/>
        </p:nvPicPr>
        <p:blipFill>
          <a:blip r:embed="rId3" cstate="print"/>
          <a:srcRect r="-2326" b="12190"/>
          <a:stretch>
            <a:fillRect/>
          </a:stretch>
        </p:blipFill>
        <p:spPr bwMode="auto">
          <a:xfrm>
            <a:off x="5076056" y="2492896"/>
            <a:ext cx="3853401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92696"/>
            <a:ext cx="4285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Наталья Осипова и Роман Костомаров</a:t>
            </a:r>
          </a:p>
          <a:p>
            <a:endParaRPr lang="ru-RU" dirty="0"/>
          </a:p>
        </p:txBody>
      </p:sp>
      <p:pic>
        <p:nvPicPr>
          <p:cNvPr id="24578" name="Picture 2" descr="Танцевальная пара Наталья Осипова и Роман Костомаров"/>
          <p:cNvPicPr>
            <a:picLocks noChangeAspect="1" noChangeArrowheads="1"/>
          </p:cNvPicPr>
          <p:nvPr/>
        </p:nvPicPr>
        <p:blipFill>
          <a:blip r:embed="rId2" cstate="print"/>
          <a:srcRect r="1327" b="10282"/>
          <a:stretch>
            <a:fillRect/>
          </a:stretch>
        </p:blipFill>
        <p:spPr bwMode="auto">
          <a:xfrm>
            <a:off x="251520" y="1340768"/>
            <a:ext cx="424847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88024" y="692696"/>
            <a:ext cx="4752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 Евгения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Образцова</a:t>
            </a:r>
            <a:r>
              <a:rPr lang="ru-RU" b="1" dirty="0" smtClean="0"/>
              <a:t> и Максим Ставиский</a:t>
            </a:r>
            <a:endParaRPr lang="ru-RU" b="1" dirty="0"/>
          </a:p>
        </p:txBody>
      </p:sp>
      <p:pic>
        <p:nvPicPr>
          <p:cNvPr id="24580" name="Picture 4" descr="Танцевальная пара Евгения Образцова и Максим Ставиский"/>
          <p:cNvPicPr>
            <a:picLocks noChangeAspect="1" noChangeArrowheads="1"/>
          </p:cNvPicPr>
          <p:nvPr/>
        </p:nvPicPr>
        <p:blipFill>
          <a:blip r:embed="rId3" cstate="print"/>
          <a:srcRect l="17468" r="1327" b="20132"/>
          <a:stretch>
            <a:fillRect/>
          </a:stretch>
        </p:blipFill>
        <p:spPr bwMode="auto">
          <a:xfrm>
            <a:off x="5076056" y="1340768"/>
            <a:ext cx="385192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52736"/>
            <a:ext cx="4749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Екатерина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Крысанова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Максим Шабалин</a:t>
            </a:r>
          </a:p>
          <a:p>
            <a:endParaRPr lang="ru-RU" dirty="0"/>
          </a:p>
        </p:txBody>
      </p:sp>
      <p:pic>
        <p:nvPicPr>
          <p:cNvPr id="25602" name="Picture 2" descr="Танцевальная пара Екатерина Крысанова и Максим Шабалин"/>
          <p:cNvPicPr>
            <a:picLocks noChangeAspect="1" noChangeArrowheads="1"/>
          </p:cNvPicPr>
          <p:nvPr/>
        </p:nvPicPr>
        <p:blipFill>
          <a:blip r:embed="rId2" cstate="print"/>
          <a:srcRect l="4554" r="11953" b="13601"/>
          <a:stretch>
            <a:fillRect/>
          </a:stretch>
        </p:blipFill>
        <p:spPr bwMode="auto">
          <a:xfrm>
            <a:off x="539552" y="1772816"/>
            <a:ext cx="396044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292080" y="1052736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Ирина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Перрен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Петр Чернышев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Танцевальная пара Ирина Перрен и Петр Чернышев"/>
          <p:cNvPicPr>
            <a:picLocks noChangeAspect="1" noChangeArrowheads="1"/>
          </p:cNvPicPr>
          <p:nvPr/>
        </p:nvPicPr>
        <p:blipFill>
          <a:blip r:embed="rId3" cstate="print"/>
          <a:srcRect l="13662" t="-1783" r="8917" b="14416"/>
          <a:stretch>
            <a:fillRect/>
          </a:stretch>
        </p:blipFill>
        <p:spPr bwMode="auto">
          <a:xfrm>
            <a:off x="5004048" y="1700808"/>
            <a:ext cx="3960440" cy="3805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381</Words>
  <Application>Microsoft Office PowerPoint</Application>
  <PresentationFormat>Экран (4:3)</PresentationFormat>
  <Paragraphs>44</Paragraphs>
  <Slides>15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Современный балет</vt:lpstr>
      <vt:lpstr>Современный балет</vt:lpstr>
      <vt:lpstr>Слайд 3</vt:lpstr>
      <vt:lpstr>Слайд 4</vt:lpstr>
      <vt:lpstr>Слайд 5</vt:lpstr>
      <vt:lpstr>Человек, который создал современный балет  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Admin</cp:lastModifiedBy>
  <cp:revision>73</cp:revision>
  <dcterms:created xsi:type="dcterms:W3CDTF">2012-03-16T16:12:29Z</dcterms:created>
  <dcterms:modified xsi:type="dcterms:W3CDTF">2012-05-06T12:52:29Z</dcterms:modified>
</cp:coreProperties>
</file>