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9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922" autoAdjust="0"/>
    <p:restoredTop sz="94660"/>
  </p:normalViewPr>
  <p:slideViewPr>
    <p:cSldViewPr>
      <p:cViewPr varScale="1">
        <p:scale>
          <a:sx n="88" d="100"/>
          <a:sy n="88" d="100"/>
        </p:scale>
        <p:origin x="-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1DEB-937D-4540-AD1F-267197A190E4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1DEB-937D-4540-AD1F-267197A190E4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1DEB-937D-4540-AD1F-267197A190E4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1DEB-937D-4540-AD1F-267197A190E4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1DEB-937D-4540-AD1F-267197A190E4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1DEB-937D-4540-AD1F-267197A190E4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1DEB-937D-4540-AD1F-267197A190E4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1DEB-937D-4540-AD1F-267197A190E4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1DEB-937D-4540-AD1F-267197A190E4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1DEB-937D-4540-AD1F-267197A190E4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1DEB-937D-4540-AD1F-267197A190E4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A1DEB-937D-4540-AD1F-267197A190E4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41B8E-8060-49E9-BE92-16FBAAE5EF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Устный счёт 4 класс.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5 апреля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Найди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Третью </a:t>
            </a:r>
            <a:r>
              <a:rPr lang="ru-RU" sz="3600" b="1" dirty="0" smtClean="0"/>
              <a:t>часть от </a:t>
            </a:r>
            <a:r>
              <a:rPr lang="ru-RU" sz="3600" b="1" dirty="0" smtClean="0">
                <a:solidFill>
                  <a:srgbClr val="FF0000"/>
                </a:solidFill>
              </a:rPr>
              <a:t>суммы</a:t>
            </a:r>
            <a:r>
              <a:rPr lang="ru-RU" sz="3600" b="1" dirty="0" smtClean="0"/>
              <a:t> чисел </a:t>
            </a:r>
          </a:p>
          <a:p>
            <a:pPr>
              <a:buNone/>
            </a:pPr>
            <a:r>
              <a:rPr lang="ru-RU" sz="3600" b="1" dirty="0" smtClean="0"/>
              <a:t>4 900 и 4 700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Девятую</a:t>
            </a:r>
            <a:r>
              <a:rPr lang="ru-RU" sz="3600" b="1" dirty="0" smtClean="0"/>
              <a:t> часть от </a:t>
            </a:r>
            <a:r>
              <a:rPr lang="ru-RU" sz="3600" b="1" dirty="0" smtClean="0">
                <a:solidFill>
                  <a:srgbClr val="FF0000"/>
                </a:solidFill>
              </a:rPr>
              <a:t>суммы </a:t>
            </a:r>
            <a:r>
              <a:rPr lang="ru-RU" sz="3600" b="1" dirty="0" smtClean="0"/>
              <a:t>чисел </a:t>
            </a:r>
          </a:p>
          <a:p>
            <a:pPr>
              <a:buNone/>
            </a:pPr>
            <a:r>
              <a:rPr lang="ru-RU" sz="3600" b="1" dirty="0" smtClean="0"/>
              <a:t>120 000 и 60 000</a:t>
            </a:r>
            <a:endParaRPr lang="ru-RU" sz="36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 задачу </a:t>
            </a:r>
            <a:r>
              <a:rPr lang="ru-RU" b="1" u="sng" dirty="0" smtClean="0"/>
              <a:t>выражением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4038600" cy="507209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/>
              <a:t>Что легче и на сколько килограммов : 8 коробок конфет по 32 кг в каждой или 7 коробок вафель по 36 кг в каждой?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57298"/>
            <a:ext cx="4038600" cy="507209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/>
              <a:t>Что тяжелее и на сколько килограммов : 6 мешков муки по 46 кг или 5 мешков риса по 48 кг в каждом?</a:t>
            </a:r>
            <a:endParaRPr lang="ru-RU" sz="4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Вычисли периметр и площадь прямоугольника со сторонами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4400" b="1" dirty="0" smtClean="0"/>
          </a:p>
          <a:p>
            <a:r>
              <a:rPr lang="ru-RU" sz="4400" b="1" dirty="0" smtClean="0"/>
              <a:t>7 см и 3 см</a:t>
            </a:r>
            <a:endParaRPr lang="ru-RU" sz="44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4400" b="1" dirty="0" smtClean="0"/>
          </a:p>
          <a:p>
            <a:r>
              <a:rPr lang="ru-RU" sz="4400" b="1" dirty="0" smtClean="0"/>
              <a:t>8 см и 2 см</a:t>
            </a:r>
            <a:endParaRPr lang="ru-RU" sz="44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ru-RU" dirty="0" smtClean="0"/>
              <a:t>Проверяем себя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54292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/>
              <a:t>1)2 000 002</a:t>
            </a:r>
          </a:p>
          <a:p>
            <a:r>
              <a:rPr lang="ru-RU" dirty="0" smtClean="0"/>
              <a:t>2)5 100</a:t>
            </a:r>
          </a:p>
          <a:p>
            <a:r>
              <a:rPr lang="ru-RU" dirty="0" smtClean="0"/>
              <a:t>3) 9</a:t>
            </a:r>
          </a:p>
          <a:p>
            <a:r>
              <a:rPr lang="ru-RU" dirty="0" smtClean="0"/>
              <a:t>4) 0</a:t>
            </a:r>
          </a:p>
          <a:p>
            <a:r>
              <a:rPr lang="ru-RU" dirty="0" smtClean="0"/>
              <a:t>5)15051</a:t>
            </a:r>
          </a:p>
          <a:p>
            <a:r>
              <a:rPr lang="ru-RU" dirty="0" smtClean="0"/>
              <a:t>6) 75ч, 12м</a:t>
            </a:r>
            <a:r>
              <a:rPr lang="ru-RU" baseline="30000" dirty="0" smtClean="0"/>
              <a:t>2   </a:t>
            </a:r>
          </a:p>
          <a:p>
            <a:r>
              <a:rPr lang="ru-RU" dirty="0" smtClean="0"/>
              <a:t>7)</a:t>
            </a:r>
          </a:p>
          <a:p>
            <a:r>
              <a:rPr lang="ru-RU" dirty="0" smtClean="0"/>
              <a:t>8)9999900</a:t>
            </a:r>
            <a:endParaRPr lang="ru-RU" dirty="0"/>
          </a:p>
          <a:p>
            <a:r>
              <a:rPr lang="ru-RU" dirty="0" smtClean="0"/>
              <a:t>9)3200</a:t>
            </a:r>
          </a:p>
          <a:p>
            <a:r>
              <a:rPr lang="ru-RU" dirty="0" smtClean="0"/>
              <a:t>10)  (8   32)-(7  36) =4 (кг)</a:t>
            </a:r>
          </a:p>
          <a:p>
            <a:r>
              <a:rPr lang="ru-RU" dirty="0" smtClean="0"/>
              <a:t>11)  (7+3)   2 =20 (см) –Р</a:t>
            </a:r>
          </a:p>
          <a:p>
            <a:r>
              <a:rPr lang="ru-RU" dirty="0"/>
              <a:t> </a:t>
            </a:r>
            <a:r>
              <a:rPr lang="ru-RU" dirty="0" smtClean="0"/>
              <a:t>      7  3=21 (см</a:t>
            </a:r>
            <a:r>
              <a:rPr lang="ru-RU" baseline="30000" dirty="0" smtClean="0"/>
              <a:t>2</a:t>
            </a:r>
            <a:r>
              <a:rPr lang="ru-RU" dirty="0" smtClean="0"/>
              <a:t> )- </a:t>
            </a:r>
            <a:r>
              <a:rPr lang="en-US" dirty="0"/>
              <a:t>S</a:t>
            </a:r>
            <a:r>
              <a:rPr lang="ru-RU" dirty="0" smtClean="0"/>
              <a:t>  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00108"/>
            <a:ext cx="4281518" cy="54292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/>
              <a:t>1)2 222 222</a:t>
            </a:r>
          </a:p>
          <a:p>
            <a:r>
              <a:rPr lang="ru-RU" dirty="0" smtClean="0"/>
              <a:t>2) 10 100</a:t>
            </a:r>
          </a:p>
          <a:p>
            <a:r>
              <a:rPr lang="ru-RU" dirty="0" smtClean="0"/>
              <a:t>3)  8</a:t>
            </a:r>
          </a:p>
          <a:p>
            <a:r>
              <a:rPr lang="ru-RU" dirty="0" smtClean="0"/>
              <a:t>4) 10</a:t>
            </a:r>
          </a:p>
          <a:p>
            <a:r>
              <a:rPr lang="ru-RU" dirty="0" smtClean="0"/>
              <a:t>5) 9919</a:t>
            </a:r>
          </a:p>
          <a:p>
            <a:r>
              <a:rPr lang="ru-RU" dirty="0" smtClean="0"/>
              <a:t>6)36ч, 12м</a:t>
            </a:r>
            <a:r>
              <a:rPr lang="ru-RU" baseline="30000" dirty="0" smtClean="0"/>
              <a:t>2</a:t>
            </a:r>
          </a:p>
          <a:p>
            <a:r>
              <a:rPr lang="ru-RU" dirty="0" smtClean="0"/>
              <a:t>7)</a:t>
            </a:r>
          </a:p>
          <a:p>
            <a:r>
              <a:rPr lang="ru-RU" dirty="0" smtClean="0"/>
              <a:t>8)500000</a:t>
            </a:r>
          </a:p>
          <a:p>
            <a:r>
              <a:rPr lang="ru-RU" dirty="0" smtClean="0"/>
              <a:t>9)20 000</a:t>
            </a:r>
          </a:p>
          <a:p>
            <a:r>
              <a:rPr lang="ru-RU" dirty="0" smtClean="0"/>
              <a:t>10)  (6  46) – (5  48)=36 (кг) </a:t>
            </a:r>
          </a:p>
          <a:p>
            <a:r>
              <a:rPr lang="ru-RU" dirty="0" smtClean="0"/>
              <a:t>11) (8+2)  2=20 (см) –Р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8   2+16 (c</a:t>
            </a:r>
            <a:r>
              <a:rPr lang="ru-RU" dirty="0" smtClean="0"/>
              <a:t>м</a:t>
            </a:r>
            <a:r>
              <a:rPr lang="ru-RU" baseline="30000" dirty="0" smtClean="0"/>
              <a:t>2</a:t>
            </a:r>
            <a:r>
              <a:rPr lang="ru-RU" dirty="0" smtClean="0"/>
              <a:t>  ) - </a:t>
            </a:r>
            <a:r>
              <a:rPr lang="en-US" dirty="0" smtClean="0"/>
              <a:t>S</a:t>
            </a:r>
            <a:endParaRPr lang="ru-RU" dirty="0"/>
          </a:p>
        </p:txBody>
      </p:sp>
      <p:sp>
        <p:nvSpPr>
          <p:cNvPr id="5" name="Нашивка 4"/>
          <p:cNvSpPr/>
          <p:nvPr/>
        </p:nvSpPr>
        <p:spPr>
          <a:xfrm>
            <a:off x="1285852" y="3714752"/>
            <a:ext cx="270318" cy="27031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Нашивка 5"/>
          <p:cNvSpPr/>
          <p:nvPr/>
        </p:nvSpPr>
        <p:spPr>
          <a:xfrm>
            <a:off x="5500694" y="3714752"/>
            <a:ext cx="270318" cy="27031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Умножение 6"/>
          <p:cNvSpPr/>
          <p:nvPr/>
        </p:nvSpPr>
        <p:spPr>
          <a:xfrm>
            <a:off x="1785918" y="5072074"/>
            <a:ext cx="128582" cy="20002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множение 7"/>
          <p:cNvSpPr/>
          <p:nvPr/>
        </p:nvSpPr>
        <p:spPr>
          <a:xfrm>
            <a:off x="2214546" y="5500702"/>
            <a:ext cx="128582" cy="20002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множение 8"/>
          <p:cNvSpPr/>
          <p:nvPr/>
        </p:nvSpPr>
        <p:spPr>
          <a:xfrm>
            <a:off x="5929322" y="5072074"/>
            <a:ext cx="128582" cy="20002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множение 9"/>
          <p:cNvSpPr/>
          <p:nvPr/>
        </p:nvSpPr>
        <p:spPr>
          <a:xfrm>
            <a:off x="7072330" y="5072074"/>
            <a:ext cx="128582" cy="20002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множение 10"/>
          <p:cNvSpPr/>
          <p:nvPr/>
        </p:nvSpPr>
        <p:spPr>
          <a:xfrm>
            <a:off x="2714612" y="5072074"/>
            <a:ext cx="128582" cy="20002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Умножение 11"/>
          <p:cNvSpPr/>
          <p:nvPr/>
        </p:nvSpPr>
        <p:spPr>
          <a:xfrm>
            <a:off x="6286512" y="5429264"/>
            <a:ext cx="128582" cy="20002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множение 12"/>
          <p:cNvSpPr/>
          <p:nvPr/>
        </p:nvSpPr>
        <p:spPr>
          <a:xfrm>
            <a:off x="1571604" y="5857892"/>
            <a:ext cx="142876" cy="28575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множение 13"/>
          <p:cNvSpPr/>
          <p:nvPr/>
        </p:nvSpPr>
        <p:spPr>
          <a:xfrm>
            <a:off x="5857884" y="5929330"/>
            <a:ext cx="128582" cy="20002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Презентацию составила </a:t>
            </a:r>
            <a:r>
              <a:rPr lang="ru-RU" smtClean="0"/>
              <a:t>Рыкова Ирина Андреевна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Запиши число, которое в 2 раза больше , чем 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2571744"/>
            <a:ext cx="4038600" cy="355441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b="1" dirty="0" smtClean="0"/>
              <a:t>1000001</a:t>
            </a:r>
            <a:endParaRPr lang="ru-RU" sz="44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2571744"/>
            <a:ext cx="4038600" cy="355441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b="1" dirty="0" smtClean="0"/>
              <a:t>1111111</a:t>
            </a:r>
            <a:endParaRPr lang="ru-RU" sz="4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Запиши число, которое в 6 раз меньше , чем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643182"/>
            <a:ext cx="4038600" cy="348298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b="1" dirty="0" smtClean="0"/>
              <a:t>30600</a:t>
            </a:r>
            <a:endParaRPr lang="ru-RU" sz="44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571744"/>
            <a:ext cx="4038600" cy="355441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b="1" dirty="0" smtClean="0"/>
              <a:t>60600</a:t>
            </a:r>
            <a:endParaRPr lang="ru-RU" sz="4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Сколько цифр используется при записи числа 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571744"/>
            <a:ext cx="4038600" cy="355441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b="1" dirty="0" smtClean="0"/>
              <a:t>123 454 321</a:t>
            </a:r>
            <a:endParaRPr lang="ru-RU" sz="44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500306"/>
            <a:ext cx="4038600" cy="362585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b="1" dirty="0" smtClean="0"/>
              <a:t>12 131 415</a:t>
            </a:r>
            <a:endParaRPr lang="ru-RU" sz="4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Запиши число, которое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14554"/>
            <a:ext cx="3471858" cy="391160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На 10 000 меньше, </a:t>
            </a:r>
          </a:p>
          <a:p>
            <a:pPr>
              <a:buNone/>
            </a:pPr>
            <a:r>
              <a:rPr lang="ru-RU" sz="4400" b="1" dirty="0" smtClean="0"/>
              <a:t>чем 10 000</a:t>
            </a:r>
            <a:endParaRPr lang="ru-RU" sz="44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43116"/>
            <a:ext cx="4038600" cy="398304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В 100 000 раз</a:t>
            </a:r>
          </a:p>
          <a:p>
            <a:pPr>
              <a:buNone/>
            </a:pPr>
            <a:r>
              <a:rPr lang="ru-RU" sz="4000" b="1" dirty="0" smtClean="0"/>
              <a:t>  меньше, чем </a:t>
            </a:r>
          </a:p>
          <a:p>
            <a:pPr>
              <a:buNone/>
            </a:pPr>
            <a:r>
              <a:rPr lang="ru-RU" sz="4000" b="1" dirty="0" smtClean="0"/>
              <a:t>1 000 000</a:t>
            </a:r>
            <a:endParaRPr lang="ru-RU" sz="40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Запиши число , состоящее из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143116"/>
            <a:ext cx="4038600" cy="398304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/>
              <a:t>15 тысяч 5 десятков и 1 единицы</a:t>
            </a:r>
            <a:endParaRPr lang="ru-RU" sz="4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43116"/>
            <a:ext cx="4038600" cy="398304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/>
              <a:t>9 тысяч 9 сотен 1 десятка и 9 единиц</a:t>
            </a:r>
            <a:endParaRPr lang="ru-RU" sz="4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Вырази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/>
              <a:t>В часах 3 суток 180 минут</a:t>
            </a:r>
          </a:p>
          <a:p>
            <a:endParaRPr lang="ru-RU" sz="3200" b="1" dirty="0"/>
          </a:p>
          <a:p>
            <a:r>
              <a:rPr lang="ru-RU" sz="3200" b="1" dirty="0" smtClean="0"/>
              <a:t>1200 дм</a:t>
            </a:r>
            <a:r>
              <a:rPr lang="ru-RU" sz="3200" b="1" baseline="30000" dirty="0" smtClean="0"/>
              <a:t>2   </a:t>
            </a:r>
            <a:r>
              <a:rPr lang="ru-RU" sz="3200" b="1" dirty="0" smtClean="0"/>
              <a:t>  в квадратных метрах</a:t>
            </a:r>
            <a:endParaRPr lang="ru-RU" sz="3200" b="1" baseline="30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/>
              <a:t>в часах  2 суток 720 минут </a:t>
            </a:r>
          </a:p>
          <a:p>
            <a:endParaRPr lang="ru-RU" sz="3200" b="1" dirty="0"/>
          </a:p>
          <a:p>
            <a:r>
              <a:rPr lang="ru-RU" sz="3200" b="1" dirty="0" smtClean="0"/>
              <a:t>120000 см</a:t>
            </a:r>
            <a:r>
              <a:rPr lang="ru-RU" sz="3200" b="1" baseline="30000" dirty="0" smtClean="0"/>
              <a:t>2   </a:t>
            </a:r>
            <a:r>
              <a:rPr lang="ru-RU" sz="3200" b="1" dirty="0" smtClean="0"/>
              <a:t>  в квадратных метрах</a:t>
            </a:r>
            <a:endParaRPr lang="ru-RU" sz="3200" b="1" baseline="30000" dirty="0" smtClean="0"/>
          </a:p>
          <a:p>
            <a:endParaRPr lang="ru-RU" sz="3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Сравни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2000241"/>
            <a:ext cx="4038600" cy="4143404"/>
          </a:xfr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101 км 895 м  </a:t>
            </a:r>
            <a:r>
              <a:rPr lang="ru-RU" sz="3600" b="1" dirty="0" smtClean="0">
                <a:solidFill>
                  <a:srgbClr val="FF0000"/>
                </a:solidFill>
              </a:rPr>
              <a:t>и </a:t>
            </a:r>
            <a:r>
              <a:rPr lang="ru-RU" sz="3600" b="1" dirty="0" smtClean="0"/>
              <a:t>110859 м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71678"/>
            <a:ext cx="4038600" cy="405448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2 т 8 </a:t>
            </a:r>
            <a:r>
              <a:rPr lang="ru-RU" sz="3600" b="1" dirty="0" err="1" smtClean="0"/>
              <a:t>ц</a:t>
            </a:r>
            <a:r>
              <a:rPr lang="ru-RU" sz="3600" b="1" dirty="0" smtClean="0"/>
              <a:t> 88 кг   </a:t>
            </a:r>
            <a:r>
              <a:rPr lang="ru-RU" sz="3600" b="1" dirty="0" smtClean="0">
                <a:solidFill>
                  <a:srgbClr val="FF0000"/>
                </a:solidFill>
              </a:rPr>
              <a:t>и </a:t>
            </a:r>
            <a:r>
              <a:rPr lang="ru-RU" sz="3600" b="1" dirty="0" smtClean="0"/>
              <a:t>2808 кг</a:t>
            </a:r>
            <a:endParaRPr lang="ru-RU" sz="36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Запиши число, которое больше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143116"/>
            <a:ext cx="4038600" cy="398304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    Наибольшего пятизначного числа в 100 раз</a:t>
            </a:r>
            <a:endParaRPr lang="ru-RU" sz="36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14554"/>
            <a:ext cx="4038600" cy="391160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3600" b="1" dirty="0" smtClean="0"/>
              <a:t>     Наименьшего пятизначного числа в 50 раз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357</Words>
  <Application>Microsoft Office PowerPoint</Application>
  <PresentationFormat>Экран (4:3)</PresentationFormat>
  <Paragraphs>72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Устный счёт 4 класс.</vt:lpstr>
      <vt:lpstr>Запиши число, которое в 2 раза больше , чем </vt:lpstr>
      <vt:lpstr>Запиши число, которое в 6 раз меньше , чем</vt:lpstr>
      <vt:lpstr>Сколько цифр используется при записи числа ?</vt:lpstr>
      <vt:lpstr>Запиши число, которое </vt:lpstr>
      <vt:lpstr>Запиши число , состоящее из </vt:lpstr>
      <vt:lpstr>Вырази </vt:lpstr>
      <vt:lpstr>Сравни </vt:lpstr>
      <vt:lpstr>Запиши число, которое больше</vt:lpstr>
      <vt:lpstr>Найди </vt:lpstr>
      <vt:lpstr>Реши задачу выражением</vt:lpstr>
      <vt:lpstr>Вычисли периметр и площадь прямоугольника со сторонами </vt:lpstr>
      <vt:lpstr>Проверяем себя </vt:lpstr>
      <vt:lpstr>Презентацию составила Рыкова Ирина Андреевна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счёт 4 класс 5 апреля.</dc:title>
  <dc:creator>Admin</dc:creator>
  <cp:lastModifiedBy>Admin</cp:lastModifiedBy>
  <cp:revision>7</cp:revision>
  <dcterms:created xsi:type="dcterms:W3CDTF">2011-03-04T13:37:43Z</dcterms:created>
  <dcterms:modified xsi:type="dcterms:W3CDTF">2011-04-10T12:33:28Z</dcterms:modified>
</cp:coreProperties>
</file>