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59" r:id="rId6"/>
    <p:sldId id="266" r:id="rId7"/>
    <p:sldId id="265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8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77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01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680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64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6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959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9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54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98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C63EF-4F3B-4B5E-8DD9-A98DBDA3A1F9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E0566-6907-434A-A358-24F9D2103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56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484784"/>
            <a:ext cx="7992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Линейное уравнение с одной переменной</a:t>
            </a:r>
            <a:endParaRPr lang="ru-RU" sz="7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783" y="404664"/>
            <a:ext cx="24298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Московское СВУ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84972" y="6132947"/>
            <a:ext cx="586814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математики Каримова С.Р.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207531" cy="365125"/>
          </a:xfrm>
        </p:spPr>
        <p:txBody>
          <a:bodyPr/>
          <a:lstStyle/>
          <a:p>
            <a:fld id="{33D54441-D21A-4B86-8402-889E002506BA}" type="datetime1"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30.09.2012</a:t>
            </a:fld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0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26876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(Устно.) Назовите коэффициенты a и b линейного уравнения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b. Сколько корней имеет уравнение: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3х = 12;		в) 1   x = –14;		д) 0 • х = 0;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–3х = 18;		г) 0 ∙ x =   ;			е) –18х = –2?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8859"/>
            <a:ext cx="288032" cy="71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30" y="3215773"/>
            <a:ext cx="325322" cy="7306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7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0057" y="1412776"/>
            <a:ext cx="83984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Решите уравнение.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–8х = 24;		г) –3x =    ;		ж) –6 =         x;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50х = –5;		д) –x = –1    ;          з)                   ;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–18х = 1;		е)      = –5x;		 и) –0,81х = 72,9.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386211"/>
            <a:ext cx="360040" cy="8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337" y="3284984"/>
            <a:ext cx="304711" cy="826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84984"/>
            <a:ext cx="1535560" cy="826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972" y="2335924"/>
            <a:ext cx="600372" cy="972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05064"/>
            <a:ext cx="360040" cy="1007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87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90008"/>
            <a:ext cx="820891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Определите значение х, при котором значение выражения –3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равно:</a:t>
            </a:r>
          </a:p>
          <a:p>
            <a:pPr>
              <a:lnSpc>
                <a:spcPct val="2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0;     б) 6;     в) –12;    г)           ;   д)        ;     е)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07734"/>
            <a:ext cx="833811" cy="1062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623" y="3504576"/>
            <a:ext cx="576064" cy="1023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340864"/>
            <a:ext cx="360040" cy="1101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5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84" y="1412776"/>
            <a:ext cx="90167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(Устно.) На доске было записано решение линейного уравнения, но правую часть данного уравнения стерли. Восстановите ее: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3010337"/>
            <a:ext cx="115387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0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3881" y="188640"/>
            <a:ext cx="2893742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036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При каких значениях а уравнение 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8: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а) имеет корень, равный –  4;     ;  0;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б) не имеет корней;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в) имеет отрицательный корень?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117" y="1988840"/>
            <a:ext cx="513011" cy="124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60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83097" y="188640"/>
            <a:ext cx="3955315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Итоги урока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3423" y="134076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Дайте определение линейного уравнения с одной переменной. Приведите примеры.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В каком случае уравнение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b имеет единственный корень? Бесконечно много корней? Не имеет корней?</a:t>
            </a:r>
          </a:p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Сформулируйте  алгоритм  решения  уравнения,  сводящегося  к  линейному.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8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6544" y="188640"/>
            <a:ext cx="4748416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с/п: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64868" y="2939533"/>
            <a:ext cx="73917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№ 126, № 127, № 245, № 142.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56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4290" y="148478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Какие из чисел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являются корнями следующих уравнений: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–6;	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г) 4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4 =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+ 5;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б) 3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+ 2 = 10 –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		д) 10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5(2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+ 3);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+ 3 = 6;			е) 10 +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= 13?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15963"/>
            <a:ext cx="4492320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16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5130" y="863819"/>
            <a:ext cx="85773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Являются ли уравнения равносильными? Если да, то сформулируйте, по какому свойству уравнений.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а) 3х + 4 = 2		   и	3х = –2;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б) –3х + 12 + 2х = 4	   и 	2х + 12 = 3х + 4;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в) 3х + 15 = 0		   и	3х = 15;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г) 0,5х = 0,08		   и	50х = 8;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д) 120х = –10		   и	12х = 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е)    x = 11		            и	3х = 44.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96" y="5159845"/>
            <a:ext cx="265452" cy="93345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2555776" y="15963"/>
            <a:ext cx="4492320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 smtClean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sz="52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89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7622" y="-10269"/>
            <a:ext cx="7397859" cy="707886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Свойства  верных  неравенств </a:t>
            </a:r>
            <a:endParaRPr lang="ru-RU" sz="4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04817"/>
              </p:ext>
            </p:extLst>
          </p:nvPr>
        </p:nvGraphicFramePr>
        <p:xfrm>
          <a:off x="21468" y="692696"/>
          <a:ext cx="9036496" cy="5811089"/>
        </p:xfrm>
        <a:graphic>
          <a:graphicData uri="http://schemas.openxmlformats.org/drawingml/2006/table">
            <a:tbl>
              <a:tblPr/>
              <a:tblGrid>
                <a:gridCol w="2165747"/>
                <a:gridCol w="2184552"/>
                <a:gridCol w="4686197"/>
              </a:tblGrid>
              <a:tr h="106182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чисел,</a:t>
                      </a:r>
                      <a:b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обозначенных</a:t>
                      </a:r>
                      <a:b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цифрами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Для чисел,</a:t>
                      </a:r>
                      <a:b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обозначенных</a:t>
                      </a:r>
                      <a:b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буквами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Словесная</a:t>
                      </a:r>
                      <a:b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формулировка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37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394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7 = 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7 + 2 = 7 + 2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7 – 2 = 7 – 2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+ </a:t>
                      </a: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+ </a:t>
                      </a: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– l = b – l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 число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к обеим частям верного равенства прибавить одно и то же число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или из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обеих частей верного равенства вычесть одно и то же число, то получится верное равенство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80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27 = 27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27 · 3 = 27 · 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27 : 3 = 27 : 3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3 </a:t>
                      </a:r>
                      <a:r>
                        <a:rPr lang="x-none" sz="24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·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·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: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: </a:t>
                      </a: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4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en-US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обе части верного равенства умножить или разделить на одно и то же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равное нулю число, то получится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верное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равенство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8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Рассмотрим уравнение 9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23 = 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11. Применим известные свойства уравнений и получим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равносильные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уравнения: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9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5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– 11 + 23;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12;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3.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Уравнение, равносильное исходному, имеет единственный корень 3, значит, исходное уравнение также имеет единственный корень 3.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Используя свойства уравнений, многие из них всегда можно привести к виду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переменная, а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некоторые числа. Уравнения такого вида называются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линейными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91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6124"/>
            <a:ext cx="89644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Задание. Привести уравнение к линейному виду, используя свойства уравнений: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  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–8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+ 7;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в)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7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11;	      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+ 2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–2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18.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2 –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24 – 11;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	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13.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3228709"/>
            <a:ext cx="9108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коэффициенты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сколько корней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9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6124"/>
            <a:ext cx="89644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Задание. Привести уравнение к линейному виду, используя свойства уравнений: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+ 7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  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   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–8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11 =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+ 7;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2 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+ 1)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в)  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8 (3 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3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5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7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11;	      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+ 2 =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+ 11 = 24 –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–2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18.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2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2 –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+ 8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24 – 11;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		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 ·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13.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3228709"/>
            <a:ext cx="91085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коэффициенты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сколько корней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уравнение?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96" y="4210004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–2;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18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–9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определили, разделив обе части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(–2).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0;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0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бесконечно много корней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так как равенство 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0 верно при любом значении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0;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= 13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нет корней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так как равенство 0 ·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13 неверно ни при каком значении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339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640195"/>
              </p:ext>
            </p:extLst>
          </p:nvPr>
        </p:nvGraphicFramePr>
        <p:xfrm>
          <a:off x="107504" y="548680"/>
          <a:ext cx="8856984" cy="4502150"/>
        </p:xfrm>
        <a:graphic>
          <a:graphicData uri="http://schemas.openxmlformats.org/drawingml/2006/table">
            <a:tbl>
              <a:tblPr/>
              <a:tblGrid>
                <a:gridCol w="8856984"/>
              </a:tblGrid>
              <a:tr h="3168352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66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Линейное уравнение</a:t>
                      </a:r>
                      <a:endParaRPr lang="ru-RU" sz="2800" dirty="0">
                        <a:solidFill>
                          <a:srgbClr val="0066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ax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где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переменная,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 число.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8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0, то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;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 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0, то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любое;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если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= 0 и </a:t>
                      </a:r>
                      <a:r>
                        <a:rPr lang="ru-RU" sz="2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x-none" sz="2800">
                          <a:effectLst/>
                          <a:latin typeface="Symbol"/>
                          <a:ea typeface="Calibri"/>
                          <a:cs typeface="Symbol"/>
                        </a:rPr>
                        <a:t>¹</a:t>
                      </a:r>
                      <a:r>
                        <a:rPr lang="ru-RU" sz="2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0, то нет корней.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7" name="Рисунок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021" y="2636912"/>
            <a:ext cx="33505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58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8534" y="980728"/>
            <a:ext cx="895997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Анализируя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решенные примеры, приходим к выводу, что решение многих уравнений сводится к решению линейных.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Алгоритм:</a:t>
            </a:r>
            <a:endParaRPr lang="ru-RU" sz="28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1-й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выражения, стоящие в левой или правой части уравнения, содержат скобки, то раскрываем их по правилам.</a:t>
            </a: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Переносим слагаемые с переменными в левую часть уравнения, а без переменных в правую.</a:t>
            </a: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Приводим подобные слагаемые в обеих частях уравнения, приводя его к виду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4-й шаг.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Решаем получившееся линейное уравнение, равносильное исходному, в зависимости от значений коэффициентов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330" y="-171400"/>
            <a:ext cx="9139481" cy="132343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635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Создание алгоритма  решения  уравнений,  сводящихся к линейным.</a:t>
            </a:r>
            <a:endParaRPr lang="ru-RU" sz="4000" b="1" dirty="0">
              <a:ln w="1905"/>
              <a:solidFill>
                <a:srgbClr val="00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8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838</Words>
  <Application>Microsoft Office PowerPoint</Application>
  <PresentationFormat>Экран (4:3)</PresentationFormat>
  <Paragraphs>104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51</cp:revision>
  <dcterms:created xsi:type="dcterms:W3CDTF">2012-09-30T18:21:28Z</dcterms:created>
  <dcterms:modified xsi:type="dcterms:W3CDTF">2012-09-30T19:35:21Z</dcterms:modified>
</cp:coreProperties>
</file>