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3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516" y="-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70590-82C8-4C27-A245-59F05D1299C5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2A1C5-9002-4B3D-8320-AC88CE37F3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1515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70590-82C8-4C27-A245-59F05D1299C5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2A1C5-9002-4B3D-8320-AC88CE37F3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702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70590-82C8-4C27-A245-59F05D1299C5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2A1C5-9002-4B3D-8320-AC88CE37F3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8520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70590-82C8-4C27-A245-59F05D1299C5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2A1C5-9002-4B3D-8320-AC88CE37F3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7321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70590-82C8-4C27-A245-59F05D1299C5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2A1C5-9002-4B3D-8320-AC88CE37F3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60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70590-82C8-4C27-A245-59F05D1299C5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2A1C5-9002-4B3D-8320-AC88CE37F3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300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70590-82C8-4C27-A245-59F05D1299C5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2A1C5-9002-4B3D-8320-AC88CE37F3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768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70590-82C8-4C27-A245-59F05D1299C5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2A1C5-9002-4B3D-8320-AC88CE37F3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300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70590-82C8-4C27-A245-59F05D1299C5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2A1C5-9002-4B3D-8320-AC88CE37F3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241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70590-82C8-4C27-A245-59F05D1299C5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2A1C5-9002-4B3D-8320-AC88CE37F3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405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70590-82C8-4C27-A245-59F05D1299C5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2A1C5-9002-4B3D-8320-AC88CE37F3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066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E70590-82C8-4C27-A245-59F05D1299C5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F2A1C5-9002-4B3D-8320-AC88CE37F3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689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wmf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2575" y="188640"/>
            <a:ext cx="165859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Урок </a:t>
            </a:r>
            <a:r>
              <a:rPr lang="ru-RU" sz="3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7431" y="2583378"/>
            <a:ext cx="867077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Числовые выражения</a:t>
            </a:r>
            <a:endParaRPr lang="ru-RU" sz="66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96136" y="211025"/>
            <a:ext cx="12811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6.09.12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4750773" y="6365939"/>
            <a:ext cx="40736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Преподаватель Каримова С.Р.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9" name="Picture 5" descr="C:\Program Files (x86)\Microsoft Office\MEDIA\CAGCAT10\j0299125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8684" y="632707"/>
            <a:ext cx="1009231" cy="1655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3" name="Picture 9" descr="C:\Users\123\AppData\Local\Microsoft\Windows\Temporary Internet Files\Content.IE5\JEPZPO60\MC90041117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107407"/>
            <a:ext cx="3326817" cy="156533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984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0" name="Picture 12" descr="C:\Users\123\AppData\Local\Microsoft\Windows\Temporary Internet Files\Content.IE5\1PHXO7G9\MP900201767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21718"/>
            <a:ext cx="1937945" cy="2936281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93" y="2643173"/>
            <a:ext cx="8640960" cy="92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188640"/>
            <a:ext cx="490736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200000"/>
              </a:lnSpc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Анализ самостоятельной работы.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Упражнения.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6139" y="268201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6139" y="3951363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252" y="3921719"/>
            <a:ext cx="8317248" cy="871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57830" y="1817087"/>
            <a:ext cx="46871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Решить на доске и в тетрадях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123\AppData\Local\Microsoft\Windows\Temporary Internet Files\Content.IE5\U0Y06OM5\MC900090195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487956" y="560177"/>
            <a:ext cx="3459930" cy="2055137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163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957" y="1689951"/>
            <a:ext cx="8598949" cy="1282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71600" y="548680"/>
            <a:ext cx="38348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Решить самостоятельно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7260" y="1718521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80" name="Picture 8" descr="http://bigpicture.ru/wp-content/uploads/2009/07/35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883066"/>
            <a:ext cx="5076825" cy="3333750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27543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928" y="1107854"/>
            <a:ext cx="7584060" cy="1284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625" y="2436085"/>
            <a:ext cx="7524353" cy="1568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830695" y="2391864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53832" y="930908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1.</a:t>
            </a:r>
          </a:p>
        </p:txBody>
      </p:sp>
      <p:pic>
        <p:nvPicPr>
          <p:cNvPr id="4102" name="Picture 6" descr="C:\Users\123\AppData\Local\Microsoft\Windows\Temporary Internet Files\Content.IE5\1PHXO7G9\MP900308953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9001" y="3989020"/>
            <a:ext cx="3657600" cy="2432304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694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582" y="594440"/>
            <a:ext cx="8892480" cy="3033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463" y="3501008"/>
            <a:ext cx="7931051" cy="2186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658" y="5687176"/>
            <a:ext cx="7704856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611" y="6263240"/>
            <a:ext cx="8162950" cy="544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39604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395" y="476672"/>
            <a:ext cx="8530605" cy="43426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21219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852936"/>
            <a:ext cx="8892480" cy="811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78136" y="1097741"/>
            <a:ext cx="631414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>
                <a:latin typeface="Times New Roman" pitchFamily="18" charset="0"/>
                <a:cs typeface="Times New Roman" pitchFamily="18" charset="0"/>
              </a:rPr>
              <a:t>Задание на самоподготовку</a:t>
            </a:r>
          </a:p>
          <a:p>
            <a:r>
              <a:rPr lang="ru-RU" sz="3600" b="1" u="sng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4" name="Picture 4" descr="C:\Users\123\AppData\Local\Microsoft\Windows\Temporary Internet Files\Content.IE5\989YGJ9M\MC90029548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2322" y="4437112"/>
            <a:ext cx="2819012" cy="1858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13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37</Words>
  <Application>Microsoft Office PowerPoint</Application>
  <PresentationFormat>Экран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123</dc:creator>
  <cp:lastModifiedBy>admin</cp:lastModifiedBy>
  <cp:revision>24</cp:revision>
  <dcterms:created xsi:type="dcterms:W3CDTF">2012-09-05T18:00:11Z</dcterms:created>
  <dcterms:modified xsi:type="dcterms:W3CDTF">2012-11-07T07:22:36Z</dcterms:modified>
</cp:coreProperties>
</file>